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1100" u="none" cap="none" strike="noStrike"/>
            </a:lvl1pPr>
            <a:lvl2pPr indent="0" lvl="1" marL="457200" marR="0" rtl="0" algn="l">
              <a:spcBef>
                <a:spcPts val="0"/>
              </a:spcBef>
              <a:buChar char="○"/>
              <a:defRPr b="0" i="0" sz="1100" u="none" cap="none" strike="noStrike"/>
            </a:lvl2pPr>
            <a:lvl3pPr indent="0" lvl="2" marL="914400" marR="0" rtl="0" algn="l">
              <a:spcBef>
                <a:spcPts val="0"/>
              </a:spcBef>
              <a:buChar char="■"/>
              <a:defRPr b="0" i="0" sz="1100" u="none" cap="none" strike="noStrike"/>
            </a:lvl3pPr>
            <a:lvl4pPr indent="0" lvl="3" marL="1371600" marR="0" rtl="0" algn="l">
              <a:spcBef>
                <a:spcPts val="0"/>
              </a:spcBef>
              <a:buChar char="●"/>
              <a:defRPr b="0" i="0" sz="1100" u="none" cap="none" strike="noStrike"/>
            </a:lvl4pPr>
            <a:lvl5pPr indent="0" lvl="4" marL="1828800" marR="0" rtl="0" algn="l">
              <a:spcBef>
                <a:spcPts val="0"/>
              </a:spcBef>
              <a:buChar char="○"/>
              <a:defRPr b="0" i="0" sz="1100" u="none" cap="none" strike="noStrike"/>
            </a:lvl5pPr>
            <a:lvl6pPr indent="0" lvl="5" marL="2286000" marR="0" rtl="0" algn="l">
              <a:spcBef>
                <a:spcPts val="0"/>
              </a:spcBef>
              <a:buChar char="■"/>
              <a:defRPr b="0" i="0" sz="1100" u="none" cap="none" strike="noStrike"/>
            </a:lvl6pPr>
            <a:lvl7pPr indent="0" lvl="6" marL="2743200" marR="0" rtl="0" algn="l">
              <a:spcBef>
                <a:spcPts val="0"/>
              </a:spcBef>
              <a:buChar char="●"/>
              <a:defRPr b="0" i="0" sz="1100" u="none" cap="none" strike="noStrike"/>
            </a:lvl7pPr>
            <a:lvl8pPr indent="0" lvl="7" marL="3200400" marR="0" rtl="0" algn="l">
              <a:spcBef>
                <a:spcPts val="0"/>
              </a:spcBef>
              <a:buChar char="○"/>
              <a:defRPr b="0" i="0" sz="1100" u="none" cap="none" strike="noStrike"/>
            </a:lvl8pPr>
            <a:lvl9pPr indent="0" lvl="8" marL="3657600" marR="0" rtl="0" algn="l">
              <a:spcBef>
                <a:spcPts val="0"/>
              </a:spcBef>
              <a:buChar char="■"/>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2" name="Shape 152"/>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 name="Shape 8"/>
        <p:cNvGrpSpPr/>
        <p:nvPr/>
      </p:nvGrpSpPr>
      <p:grpSpPr>
        <a:xfrm>
          <a:off x="0" y="0"/>
          <a:ext cx="0" cy="0"/>
          <a:chOff x="0" y="0"/>
          <a:chExt cx="0" cy="0"/>
        </a:xfrm>
      </p:grpSpPr>
      <p:pic>
        <p:nvPicPr>
          <p:cNvPr descr="Screen Shot 2014-10-26 at 14.30.32.png" id="9" name="Shape 9"/>
          <p:cNvPicPr preferRelativeResize="0"/>
          <p:nvPr/>
        </p:nvPicPr>
        <p:blipFill rotWithShape="1">
          <a:blip r:embed="rId2">
            <a:alphaModFix/>
          </a:blip>
          <a:srcRect b="2949" l="1273" r="0" t="0"/>
          <a:stretch/>
        </p:blipFill>
        <p:spPr>
          <a:xfrm>
            <a:off x="0" y="41500"/>
            <a:ext cx="9144000" cy="5074848"/>
          </a:xfrm>
          <a:prstGeom prst="rect">
            <a:avLst/>
          </a:prstGeom>
          <a:noFill/>
          <a:ln>
            <a:noFill/>
          </a:ln>
        </p:spPr>
      </p:pic>
      <p:sp>
        <p:nvSpPr>
          <p:cNvPr id="10" name="Shape 10"/>
          <p:cNvSpPr txBox="1"/>
          <p:nvPr>
            <p:ph idx="1" type="subTitle"/>
          </p:nvPr>
        </p:nvSpPr>
        <p:spPr>
          <a:xfrm>
            <a:off x="685800" y="2157525"/>
            <a:ext cx="3894298" cy="472199"/>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9pPr>
          </a:lstStyle>
          <a:p/>
        </p:txBody>
      </p:sp>
      <p:sp>
        <p:nvSpPr>
          <p:cNvPr id="11" name="Shape 11"/>
          <p:cNvSpPr txBox="1"/>
          <p:nvPr>
            <p:ph type="ctrTitle"/>
          </p:nvPr>
        </p:nvSpPr>
        <p:spPr>
          <a:xfrm>
            <a:off x="685800" y="713725"/>
            <a:ext cx="3894298" cy="1381500"/>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2800" u="none" cap="none" strike="noStrike">
                <a:solidFill>
                  <a:srgbClr val="FFFFFF"/>
                </a:solidFill>
                <a:latin typeface="Arial"/>
                <a:ea typeface="Arial"/>
                <a:cs typeface="Arial"/>
                <a:sym typeface="Arial"/>
              </a:defRPr>
            </a:lvl1pPr>
            <a:lvl2pPr indent="0" lvl="1" rtl="0" algn="ctr">
              <a:spcBef>
                <a:spcPts val="0"/>
              </a:spcBef>
              <a:buNone/>
              <a:defRPr sz="4800"/>
            </a:lvl2pPr>
            <a:lvl3pPr indent="0" lvl="2" rtl="0" algn="ctr">
              <a:spcBef>
                <a:spcPts val="0"/>
              </a:spcBef>
              <a:buNone/>
              <a:defRPr sz="4800"/>
            </a:lvl3pPr>
            <a:lvl4pPr indent="0" lvl="3" rtl="0" algn="ctr">
              <a:spcBef>
                <a:spcPts val="0"/>
              </a:spcBef>
              <a:buNone/>
              <a:defRPr sz="4800"/>
            </a:lvl4pPr>
            <a:lvl5pPr indent="0" lvl="4" rtl="0" algn="ctr">
              <a:spcBef>
                <a:spcPts val="0"/>
              </a:spcBef>
              <a:buNone/>
              <a:defRPr sz="4800"/>
            </a:lvl5pPr>
            <a:lvl6pPr indent="0" lvl="5" rtl="0" algn="ctr">
              <a:spcBef>
                <a:spcPts val="0"/>
              </a:spcBef>
              <a:buNone/>
              <a:defRPr sz="4800"/>
            </a:lvl6pPr>
            <a:lvl7pPr indent="0" lvl="6" rtl="0" algn="ctr">
              <a:spcBef>
                <a:spcPts val="0"/>
              </a:spcBef>
              <a:buNone/>
              <a:defRPr sz="4800"/>
            </a:lvl7pPr>
            <a:lvl8pPr indent="0" lvl="7" rtl="0" algn="ctr">
              <a:spcBef>
                <a:spcPts val="0"/>
              </a:spcBef>
              <a:buNone/>
              <a:defRPr sz="4800"/>
            </a:lvl8pPr>
            <a:lvl9pPr indent="0" lvl="8" rtl="0" algn="ctr">
              <a:spcBef>
                <a:spcPts val="0"/>
              </a:spcBef>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Body 1">
    <p:spTree>
      <p:nvGrpSpPr>
        <p:cNvPr id="38" name="Shape 38"/>
        <p:cNvGrpSpPr/>
        <p:nvPr/>
      </p:nvGrpSpPr>
      <p:grpSpPr>
        <a:xfrm>
          <a:off x="0" y="0"/>
          <a:ext cx="0" cy="0"/>
          <a:chOff x="0" y="0"/>
          <a:chExt cx="0" cy="0"/>
        </a:xfrm>
      </p:grpSpPr>
      <p:pic>
        <p:nvPicPr>
          <p:cNvPr descr="Screen shot 2013-04-14 at 10.52.22 AM_.png" id="39" name="Shape 39"/>
          <p:cNvPicPr preferRelativeResize="0"/>
          <p:nvPr/>
        </p:nvPicPr>
        <p:blipFill rotWithShape="1">
          <a:blip r:embed="rId2">
            <a:alphaModFix/>
          </a:blip>
          <a:srcRect b="0" l="0" r="0" t="0"/>
          <a:stretch/>
        </p:blipFill>
        <p:spPr>
          <a:xfrm>
            <a:off x="2580800" y="0"/>
            <a:ext cx="6563198" cy="5143499"/>
          </a:xfrm>
          <a:prstGeom prst="rect">
            <a:avLst/>
          </a:prstGeom>
          <a:noFill/>
          <a:ln>
            <a:noFill/>
          </a:ln>
        </p:spPr>
      </p:pic>
      <p:sp>
        <p:nvSpPr>
          <p:cNvPr id="40" name="Shape 40"/>
          <p:cNvSpPr txBox="1"/>
          <p:nvPr>
            <p:ph type="title"/>
          </p:nvPr>
        </p:nvSpPr>
        <p:spPr>
          <a:xfrm>
            <a:off x="457200" y="205975"/>
            <a:ext cx="4106699" cy="857400"/>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24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1" name="Shape 41"/>
          <p:cNvSpPr txBox="1"/>
          <p:nvPr>
            <p:ph idx="1" type="body"/>
          </p:nvPr>
        </p:nvSpPr>
        <p:spPr>
          <a:xfrm>
            <a:off x="457200" y="1200150"/>
            <a:ext cx="4106699" cy="3725698"/>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Two Columns 1">
    <p:spTree>
      <p:nvGrpSpPr>
        <p:cNvPr id="42" name="Shape 42"/>
        <p:cNvGrpSpPr/>
        <p:nvPr/>
      </p:nvGrpSpPr>
      <p:grpSpPr>
        <a:xfrm>
          <a:off x="0" y="0"/>
          <a:ext cx="0" cy="0"/>
          <a:chOff x="0" y="0"/>
          <a:chExt cx="0" cy="0"/>
        </a:xfrm>
      </p:grpSpPr>
      <p:pic>
        <p:nvPicPr>
          <p:cNvPr descr="Screen shot 2013-04-14 at 10.49.23 AM.png" id="43" name="Shape 43"/>
          <p:cNvPicPr preferRelativeResize="0"/>
          <p:nvPr/>
        </p:nvPicPr>
        <p:blipFill rotWithShape="1">
          <a:blip r:embed="rId2">
            <a:alphaModFix/>
          </a:blip>
          <a:srcRect b="0" l="0" r="0" t="0"/>
          <a:stretch/>
        </p:blipFill>
        <p:spPr>
          <a:xfrm>
            <a:off x="0" y="0"/>
            <a:ext cx="9143998" cy="5143499"/>
          </a:xfrm>
          <a:prstGeom prst="rect">
            <a:avLst/>
          </a:prstGeom>
          <a:noFill/>
          <a:ln>
            <a:noFill/>
          </a:ln>
        </p:spPr>
      </p:pic>
      <p:sp>
        <p:nvSpPr>
          <p:cNvPr id="44" name="Shape 44"/>
          <p:cNvSpPr txBox="1"/>
          <p:nvPr>
            <p:ph type="title"/>
          </p:nvPr>
        </p:nvSpPr>
        <p:spPr>
          <a:xfrm>
            <a:off x="457200" y="205975"/>
            <a:ext cx="3994500" cy="857400"/>
          </a:xfrm>
          <a:prstGeom prst="rect">
            <a:avLst/>
          </a:prstGeom>
          <a:solidFill>
            <a:srgbClr val="45818E"/>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18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5" name="Shape 45"/>
          <p:cNvSpPr txBox="1"/>
          <p:nvPr>
            <p:ph idx="1" type="body"/>
          </p:nvPr>
        </p:nvSpPr>
        <p:spPr>
          <a:xfrm>
            <a:off x="457200" y="1200150"/>
            <a:ext cx="3994500" cy="3725698"/>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9pPr>
          </a:lstStyle>
          <a:p/>
        </p:txBody>
      </p:sp>
      <p:sp>
        <p:nvSpPr>
          <p:cNvPr id="46" name="Shape 46"/>
          <p:cNvSpPr txBox="1"/>
          <p:nvPr>
            <p:ph idx="2" type="body"/>
          </p:nvPr>
        </p:nvSpPr>
        <p:spPr>
          <a:xfrm>
            <a:off x="4692273" y="1200150"/>
            <a:ext cx="3994500" cy="3725698"/>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9pPr>
          </a:lstStyle>
          <a:p/>
        </p:txBody>
      </p:sp>
      <p:sp>
        <p:nvSpPr>
          <p:cNvPr id="47" name="Shape 47"/>
          <p:cNvSpPr txBox="1"/>
          <p:nvPr>
            <p:ph idx="3" type="title"/>
          </p:nvPr>
        </p:nvSpPr>
        <p:spPr>
          <a:xfrm>
            <a:off x="4692287" y="205975"/>
            <a:ext cx="3994500" cy="857400"/>
          </a:xfrm>
          <a:prstGeom prst="rect">
            <a:avLst/>
          </a:prstGeom>
          <a:solidFill>
            <a:srgbClr val="45818E"/>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18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Only 1">
    <p:spTree>
      <p:nvGrpSpPr>
        <p:cNvPr id="48" name="Shape 48"/>
        <p:cNvGrpSpPr/>
        <p:nvPr/>
      </p:nvGrpSpPr>
      <p:grpSpPr>
        <a:xfrm>
          <a:off x="0" y="0"/>
          <a:ext cx="0" cy="0"/>
          <a:chOff x="0" y="0"/>
          <a:chExt cx="0" cy="0"/>
        </a:xfrm>
      </p:grpSpPr>
      <p:pic>
        <p:nvPicPr>
          <p:cNvPr descr="Screen shot 2013-04-14 at 10.51.25 AM.png" id="49" name="Shape 49"/>
          <p:cNvPicPr preferRelativeResize="0"/>
          <p:nvPr/>
        </p:nvPicPr>
        <p:blipFill rotWithShape="1">
          <a:blip r:embed="rId2">
            <a:alphaModFix/>
          </a:blip>
          <a:srcRect b="0" l="0" r="0" t="0"/>
          <a:stretch/>
        </p:blipFill>
        <p:spPr>
          <a:xfrm>
            <a:off x="-1645" y="-43750"/>
            <a:ext cx="9144000" cy="5440858"/>
          </a:xfrm>
          <a:prstGeom prst="rect">
            <a:avLst/>
          </a:prstGeom>
          <a:noFill/>
          <a:ln>
            <a:noFill/>
          </a:ln>
        </p:spPr>
      </p:pic>
      <p:sp>
        <p:nvSpPr>
          <p:cNvPr id="50" name="Shape 50"/>
          <p:cNvSpPr txBox="1"/>
          <p:nvPr>
            <p:ph type="title"/>
          </p:nvPr>
        </p:nvSpPr>
        <p:spPr>
          <a:xfrm>
            <a:off x="457200" y="205975"/>
            <a:ext cx="8226300" cy="532499"/>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24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1" name="Shape 51"/>
          <p:cNvSpPr txBox="1"/>
          <p:nvPr>
            <p:ph idx="1" type="body"/>
          </p:nvPr>
        </p:nvSpPr>
        <p:spPr>
          <a:xfrm>
            <a:off x="457200" y="2522775"/>
            <a:ext cx="4106699" cy="2402998"/>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1">
    <p:spTree>
      <p:nvGrpSpPr>
        <p:cNvPr id="52" name="Shape 52"/>
        <p:cNvGrpSpPr/>
        <p:nvPr/>
      </p:nvGrpSpPr>
      <p:grpSpPr>
        <a:xfrm>
          <a:off x="0" y="0"/>
          <a:ext cx="0" cy="0"/>
          <a:chOff x="0" y="0"/>
          <a:chExt cx="0" cy="0"/>
        </a:xfrm>
      </p:grpSpPr>
      <p:pic>
        <p:nvPicPr>
          <p:cNvPr descr="Screen shot 2013-04-14 at 10.52.33 AM_.png" id="53" name="Shape 53"/>
          <p:cNvPicPr preferRelativeResize="0"/>
          <p:nvPr/>
        </p:nvPicPr>
        <p:blipFill rotWithShape="1">
          <a:blip r:embed="rId2">
            <a:alphaModFix/>
          </a:blip>
          <a:srcRect b="0" l="0" r="0" t="0"/>
          <a:stretch/>
        </p:blipFill>
        <p:spPr>
          <a:xfrm>
            <a:off x="0" y="0"/>
            <a:ext cx="9143998" cy="5143499"/>
          </a:xfrm>
          <a:prstGeom prst="rect">
            <a:avLst/>
          </a:prstGeom>
          <a:noFill/>
          <a:ln>
            <a:noFill/>
          </a:ln>
        </p:spPr>
      </p:pic>
      <p:sp>
        <p:nvSpPr>
          <p:cNvPr id="54" name="Shape 54"/>
          <p:cNvSpPr txBox="1"/>
          <p:nvPr>
            <p:ph idx="1" type="body"/>
          </p:nvPr>
        </p:nvSpPr>
        <p:spPr>
          <a:xfrm>
            <a:off x="457200" y="4406308"/>
            <a:ext cx="8229600" cy="519599"/>
          </a:xfrm>
          <a:prstGeom prst="rect">
            <a:avLst/>
          </a:prstGeom>
          <a:solidFill>
            <a:srgbClr val="434343"/>
          </a:solidFill>
          <a:ln>
            <a:noFill/>
          </a:ln>
        </p:spPr>
        <p:txBody>
          <a:bodyPr anchorCtr="0" anchor="ctr" bIns="91425" lIns="91425" rIns="91425" tIns="91425"/>
          <a:lstStyle>
            <a:lvl1pPr indent="0" lvl="0" marL="0" marR="0" rtl="0" algn="ctr">
              <a:lnSpc>
                <a:spcPct val="100000"/>
              </a:lnSpc>
              <a:spcBef>
                <a:spcPts val="360"/>
              </a:spcBef>
              <a:spcAft>
                <a:spcPts val="0"/>
              </a:spcAft>
              <a:buClr>
                <a:srgbClr val="FFFFFF"/>
              </a:buClr>
              <a:buFont typeface="Arial"/>
              <a:buNone/>
              <a:defRPr b="0" i="0" sz="18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1 1">
    <p:spTree>
      <p:nvGrpSpPr>
        <p:cNvPr id="55" name="Shape 55"/>
        <p:cNvGrpSpPr/>
        <p:nvPr/>
      </p:nvGrpSpPr>
      <p:grpSpPr>
        <a:xfrm>
          <a:off x="0" y="0"/>
          <a:ext cx="0" cy="0"/>
          <a:chOff x="0" y="0"/>
          <a:chExt cx="0" cy="0"/>
        </a:xfrm>
      </p:grpSpPr>
      <p:pic>
        <p:nvPicPr>
          <p:cNvPr descr="Screen shot 2013-04-14 at 10.52.03 AM.png" id="56" name="Shape 56"/>
          <p:cNvPicPr preferRelativeResize="0"/>
          <p:nvPr/>
        </p:nvPicPr>
        <p:blipFill rotWithShape="1">
          <a:blip r:embed="rId2">
            <a:alphaModFix/>
          </a:blip>
          <a:srcRect b="0" l="0" r="0" t="0"/>
          <a:stretch/>
        </p:blipFill>
        <p:spPr>
          <a:xfrm>
            <a:off x="0" y="0"/>
            <a:ext cx="9143998" cy="51434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57" name="Shape 57"/>
        <p:cNvGrpSpPr/>
        <p:nvPr/>
      </p:nvGrpSpPr>
      <p:grpSpPr>
        <a:xfrm>
          <a:off x="0" y="0"/>
          <a:ext cx="0" cy="0"/>
          <a:chOff x="0" y="0"/>
          <a:chExt cx="0" cy="0"/>
        </a:xfrm>
      </p:grpSpPr>
      <p:sp>
        <p:nvSpPr>
          <p:cNvPr id="58" name="Shape 58"/>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1" i="0" sz="24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9" name="Shape 59"/>
          <p:cNvSpPr txBox="1"/>
          <p:nvPr>
            <p:ph idx="1" type="body"/>
          </p:nvPr>
        </p:nvSpPr>
        <p:spPr>
          <a:xfrm>
            <a:off x="457200" y="1200150"/>
            <a:ext cx="8229600" cy="3394472"/>
          </a:xfrm>
          <a:prstGeom prst="rect">
            <a:avLst/>
          </a:prstGeom>
          <a:noFill/>
          <a:ln>
            <a:noFill/>
          </a:ln>
        </p:spPr>
        <p:txBody>
          <a:bodyPr anchorCtr="0" anchor="t" bIns="91425" lIns="91425" rIns="91425" tIns="91425"/>
          <a:lstStyle>
            <a:lvl1pPr indent="-38100" lvl="0" marL="342900" marR="0" rtl="0" algn="l">
              <a:lnSpc>
                <a:spcPct val="100000"/>
              </a:lnSpc>
              <a:spcBef>
                <a:spcPts val="640"/>
              </a:spcBef>
              <a:spcAft>
                <a:spcPts val="0"/>
              </a:spcAft>
              <a:buClr>
                <a:schemeClr val="dk1"/>
              </a:buClr>
              <a:buSzPct val="100000"/>
              <a:buFont typeface="Arial"/>
              <a:buChar char="•"/>
              <a:defRPr b="0" i="0" sz="1600" u="none" cap="none" strike="noStrike">
                <a:solidFill>
                  <a:srgbClr val="FFFFFF"/>
                </a:solidFill>
                <a:latin typeface="Arial"/>
                <a:ea typeface="Arial"/>
                <a:cs typeface="Arial"/>
                <a:sym typeface="Arial"/>
              </a:defRPr>
            </a:lvl1pPr>
            <a:lvl2pPr indent="-6350" lvl="1" marL="742950" marR="0" rtl="0" algn="l">
              <a:lnSpc>
                <a:spcPct val="100000"/>
              </a:lnSpc>
              <a:spcBef>
                <a:spcPts val="560"/>
              </a:spcBef>
              <a:spcAft>
                <a:spcPts val="0"/>
              </a:spcAft>
              <a:buClr>
                <a:schemeClr val="dk1"/>
              </a:buClr>
              <a:buSzPct val="100000"/>
              <a:buFont typeface="Arial"/>
              <a:buChar char="–"/>
              <a:defRPr b="0" i="0" sz="1600" u="none" cap="none" strike="noStrike">
                <a:solidFill>
                  <a:srgbClr val="FFFFFF"/>
                </a:solidFill>
                <a:latin typeface="Arial"/>
                <a:ea typeface="Arial"/>
                <a:cs typeface="Arial"/>
                <a:sym typeface="Arial"/>
              </a:defRPr>
            </a:lvl2pPr>
            <a:lvl3pPr indent="25400" lvl="2" marL="1143000" marR="0" rtl="0" algn="l">
              <a:lnSpc>
                <a:spcPct val="100000"/>
              </a:lnSpc>
              <a:spcBef>
                <a:spcPts val="480"/>
              </a:spcBef>
              <a:spcAft>
                <a:spcPts val="0"/>
              </a:spcAft>
              <a:buClr>
                <a:schemeClr val="dk1"/>
              </a:buClr>
              <a:buSzPct val="100000"/>
              <a:buFont typeface="Arial"/>
              <a:buChar char="•"/>
              <a:defRPr b="0" i="0" sz="1600" u="none" cap="none" strike="noStrike">
                <a:solidFill>
                  <a:srgbClr val="FFFFFF"/>
                </a:solidFill>
                <a:latin typeface="Arial"/>
                <a:ea typeface="Arial"/>
                <a:cs typeface="Arial"/>
                <a:sym typeface="Arial"/>
              </a:defRPr>
            </a:lvl3pPr>
            <a:lvl4pPr indent="0" lvl="3" marL="1600200" marR="0" rtl="0" algn="l">
              <a:lnSpc>
                <a:spcPct val="100000"/>
              </a:lnSpc>
              <a:spcBef>
                <a:spcPts val="400"/>
              </a:spcBef>
              <a:spcAft>
                <a:spcPts val="0"/>
              </a:spcAft>
              <a:buClr>
                <a:schemeClr val="dk1"/>
              </a:buClr>
              <a:buSzPct val="100000"/>
              <a:buFont typeface="Arial"/>
              <a:buChar char="–"/>
              <a:defRPr b="0" i="0" sz="1600" u="none" cap="none" strike="noStrike">
                <a:solidFill>
                  <a:srgbClr val="FFFFFF"/>
                </a:solidFill>
                <a:latin typeface="Arial"/>
                <a:ea typeface="Arial"/>
                <a:cs typeface="Arial"/>
                <a:sym typeface="Arial"/>
              </a:defRPr>
            </a:lvl4pPr>
            <a:lvl5pPr indent="0" lvl="4" marL="2057400" marR="0" rtl="0" algn="l">
              <a:lnSpc>
                <a:spcPct val="100000"/>
              </a:lnSpc>
              <a:spcBef>
                <a:spcPts val="400"/>
              </a:spcBef>
              <a:spcAft>
                <a:spcPts val="0"/>
              </a:spcAft>
              <a:buClr>
                <a:schemeClr val="dk1"/>
              </a:buClr>
              <a:buSzPct val="100000"/>
              <a:buFont typeface="Arial"/>
              <a:buChar char="»"/>
              <a:defRPr b="0" i="0" sz="1600" u="none" cap="none" strike="noStrike">
                <a:solidFill>
                  <a:srgbClr val="FFFFFF"/>
                </a:solidFill>
                <a:latin typeface="Arial"/>
                <a:ea typeface="Arial"/>
                <a:cs typeface="Arial"/>
                <a:sym typeface="Arial"/>
              </a:defRPr>
            </a:lvl5pPr>
            <a:lvl6pPr indent="0" lvl="5" marL="2514600" marR="0" rtl="0" algn="l">
              <a:lnSpc>
                <a:spcPct val="100000"/>
              </a:lnSpc>
              <a:spcBef>
                <a:spcPts val="400"/>
              </a:spcBef>
              <a:spcAft>
                <a:spcPts val="0"/>
              </a:spcAft>
              <a:buClr>
                <a:schemeClr val="dk1"/>
              </a:buClr>
              <a:buSzPct val="100000"/>
              <a:buFont typeface="Arial"/>
              <a:buChar char="•"/>
              <a:defRPr b="0" i="0" sz="1600" u="none" cap="none" strike="noStrike">
                <a:solidFill>
                  <a:srgbClr val="FFFFFF"/>
                </a:solidFill>
                <a:latin typeface="Arial"/>
                <a:ea typeface="Arial"/>
                <a:cs typeface="Arial"/>
                <a:sym typeface="Arial"/>
              </a:defRPr>
            </a:lvl6pPr>
            <a:lvl7pPr indent="0" lvl="6" marL="2971800" marR="0" rtl="0" algn="l">
              <a:lnSpc>
                <a:spcPct val="100000"/>
              </a:lnSpc>
              <a:spcBef>
                <a:spcPts val="400"/>
              </a:spcBef>
              <a:spcAft>
                <a:spcPts val="0"/>
              </a:spcAft>
              <a:buClr>
                <a:schemeClr val="dk1"/>
              </a:buClr>
              <a:buSzPct val="100000"/>
              <a:buFont typeface="Arial"/>
              <a:buChar char="•"/>
              <a:defRPr b="0" i="0" sz="1600" u="none" cap="none" strike="noStrike">
                <a:solidFill>
                  <a:srgbClr val="FFFFFF"/>
                </a:solidFill>
                <a:latin typeface="Arial"/>
                <a:ea typeface="Arial"/>
                <a:cs typeface="Arial"/>
                <a:sym typeface="Arial"/>
              </a:defRPr>
            </a:lvl7pPr>
            <a:lvl8pPr indent="0" lvl="7" marL="3429000" marR="0" rtl="0" algn="l">
              <a:lnSpc>
                <a:spcPct val="100000"/>
              </a:lnSpc>
              <a:spcBef>
                <a:spcPts val="400"/>
              </a:spcBef>
              <a:spcAft>
                <a:spcPts val="0"/>
              </a:spcAft>
              <a:buClr>
                <a:schemeClr val="dk1"/>
              </a:buClr>
              <a:buSzPct val="100000"/>
              <a:buFont typeface="Arial"/>
              <a:buChar char="•"/>
              <a:defRPr b="0" i="0" sz="1600" u="none" cap="none" strike="noStrike">
                <a:solidFill>
                  <a:srgbClr val="FFFFFF"/>
                </a:solidFill>
                <a:latin typeface="Arial"/>
                <a:ea typeface="Arial"/>
                <a:cs typeface="Arial"/>
                <a:sym typeface="Arial"/>
              </a:defRPr>
            </a:lvl8pPr>
            <a:lvl9pPr indent="0" lvl="8" marL="3886200" marR="0" rtl="0" algn="l">
              <a:lnSpc>
                <a:spcPct val="100000"/>
              </a:lnSpc>
              <a:spcBef>
                <a:spcPts val="400"/>
              </a:spcBef>
              <a:spcAft>
                <a:spcPts val="0"/>
              </a:spcAft>
              <a:buClr>
                <a:schemeClr val="dk1"/>
              </a:buClr>
              <a:buSzPct val="100000"/>
              <a:buFont typeface="Arial"/>
              <a:buChar char="•"/>
              <a:defRPr b="0" i="0" sz="1600" u="none" cap="none" strike="noStrike">
                <a:solidFill>
                  <a:srgbClr val="FFFFFF"/>
                </a:solidFill>
                <a:latin typeface="Arial"/>
                <a:ea typeface="Arial"/>
                <a:cs typeface="Arial"/>
                <a:sym typeface="Arial"/>
              </a:defRPr>
            </a:lvl9pPr>
          </a:lstStyle>
          <a:p/>
        </p:txBody>
      </p:sp>
      <p:sp>
        <p:nvSpPr>
          <p:cNvPr id="60" name="Shape 60"/>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1" name="Shape 61"/>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2" name="Shape 62"/>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2" name="Shape 12"/>
        <p:cNvGrpSpPr/>
        <p:nvPr/>
      </p:nvGrpSpPr>
      <p:grpSpPr>
        <a:xfrm>
          <a:off x="0" y="0"/>
          <a:ext cx="0" cy="0"/>
          <a:chOff x="0" y="0"/>
          <a:chExt cx="0" cy="0"/>
        </a:xfrm>
      </p:grpSpPr>
      <p:pic>
        <p:nvPicPr>
          <p:cNvPr descr="Screen Shot 2014-10-26 at 15.46.37.png" id="13" name="Shape 13"/>
          <p:cNvPicPr preferRelativeResize="0"/>
          <p:nvPr/>
        </p:nvPicPr>
        <p:blipFill rotWithShape="1">
          <a:blip r:embed="rId2">
            <a:alphaModFix/>
          </a:blip>
          <a:srcRect b="0" l="0" r="0" t="0"/>
          <a:stretch/>
        </p:blipFill>
        <p:spPr>
          <a:xfrm>
            <a:off x="-190255" y="-66401"/>
            <a:ext cx="10397754" cy="5143500"/>
          </a:xfrm>
          <a:prstGeom prst="rect">
            <a:avLst/>
          </a:prstGeom>
          <a:noFill/>
          <a:ln>
            <a:noFill/>
          </a:ln>
        </p:spPr>
      </p:pic>
      <p:sp>
        <p:nvSpPr>
          <p:cNvPr id="14" name="Shape 14"/>
          <p:cNvSpPr txBox="1"/>
          <p:nvPr>
            <p:ph type="title"/>
          </p:nvPr>
        </p:nvSpPr>
        <p:spPr>
          <a:xfrm>
            <a:off x="457200" y="205975"/>
            <a:ext cx="4106699" cy="857400"/>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24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5" name="Shape 15"/>
          <p:cNvSpPr txBox="1"/>
          <p:nvPr>
            <p:ph idx="1" type="body"/>
          </p:nvPr>
        </p:nvSpPr>
        <p:spPr>
          <a:xfrm>
            <a:off x="457200" y="1200150"/>
            <a:ext cx="4106699" cy="3725698"/>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1">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1 2">
    <p:spTree>
      <p:nvGrpSpPr>
        <p:cNvPr id="17" name="Shape 17"/>
        <p:cNvGrpSpPr/>
        <p:nvPr/>
      </p:nvGrpSpPr>
      <p:grpSpPr>
        <a:xfrm>
          <a:off x="0" y="0"/>
          <a:ext cx="0" cy="0"/>
          <a:chOff x="0" y="0"/>
          <a:chExt cx="0" cy="0"/>
        </a:xfrm>
      </p:grpSpPr>
      <p:sp>
        <p:nvSpPr>
          <p:cNvPr id="18" name="Shape 18"/>
          <p:cNvSpPr txBox="1"/>
          <p:nvPr>
            <p:ph type="title"/>
          </p:nvPr>
        </p:nvSpPr>
        <p:spPr>
          <a:xfrm>
            <a:off x="457200" y="205975"/>
            <a:ext cx="4106699" cy="857400"/>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24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9" name="Shape 19"/>
        <p:cNvGrpSpPr/>
        <p:nvPr/>
      </p:nvGrpSpPr>
      <p:grpSpPr>
        <a:xfrm>
          <a:off x="0" y="0"/>
          <a:ext cx="0" cy="0"/>
          <a:chOff x="0" y="0"/>
          <a:chExt cx="0" cy="0"/>
        </a:xfrm>
      </p:grpSpPr>
      <p:pic>
        <p:nvPicPr>
          <p:cNvPr descr="Screen Shot 2014-10-26 at 15.49.00.png" id="20" name="Shape 20"/>
          <p:cNvPicPr preferRelativeResize="0"/>
          <p:nvPr/>
        </p:nvPicPr>
        <p:blipFill rotWithShape="1">
          <a:blip r:embed="rId2">
            <a:alphaModFix/>
          </a:blip>
          <a:srcRect b="0" l="0" r="0" t="17518"/>
          <a:stretch/>
        </p:blipFill>
        <p:spPr>
          <a:xfrm>
            <a:off x="0" y="0"/>
            <a:ext cx="9144000" cy="5143499"/>
          </a:xfrm>
          <a:prstGeom prst="rect">
            <a:avLst/>
          </a:prstGeom>
          <a:noFill/>
          <a:ln>
            <a:noFill/>
          </a:ln>
        </p:spPr>
      </p:pic>
      <p:sp>
        <p:nvSpPr>
          <p:cNvPr id="21" name="Shape 21"/>
          <p:cNvSpPr txBox="1"/>
          <p:nvPr>
            <p:ph type="title"/>
          </p:nvPr>
        </p:nvSpPr>
        <p:spPr>
          <a:xfrm>
            <a:off x="457200" y="205975"/>
            <a:ext cx="3994500" cy="857400"/>
          </a:xfrm>
          <a:prstGeom prst="rect">
            <a:avLst/>
          </a:prstGeom>
          <a:solidFill>
            <a:srgbClr val="45818E"/>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18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2" name="Shape 22"/>
          <p:cNvSpPr txBox="1"/>
          <p:nvPr>
            <p:ph idx="1" type="body"/>
          </p:nvPr>
        </p:nvSpPr>
        <p:spPr>
          <a:xfrm>
            <a:off x="457200" y="1200150"/>
            <a:ext cx="3994500" cy="3725698"/>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9pPr>
          </a:lstStyle>
          <a:p/>
        </p:txBody>
      </p:sp>
      <p:sp>
        <p:nvSpPr>
          <p:cNvPr id="23" name="Shape 23"/>
          <p:cNvSpPr txBox="1"/>
          <p:nvPr>
            <p:ph idx="2" type="body"/>
          </p:nvPr>
        </p:nvSpPr>
        <p:spPr>
          <a:xfrm>
            <a:off x="4692273" y="1200150"/>
            <a:ext cx="3994500" cy="3725698"/>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9pPr>
          </a:lstStyle>
          <a:p/>
        </p:txBody>
      </p:sp>
      <p:sp>
        <p:nvSpPr>
          <p:cNvPr id="24" name="Shape 24"/>
          <p:cNvSpPr txBox="1"/>
          <p:nvPr>
            <p:ph idx="3" type="title"/>
          </p:nvPr>
        </p:nvSpPr>
        <p:spPr>
          <a:xfrm>
            <a:off x="4692287" y="205975"/>
            <a:ext cx="3994500" cy="857400"/>
          </a:xfrm>
          <a:prstGeom prst="rect">
            <a:avLst/>
          </a:prstGeom>
          <a:solidFill>
            <a:srgbClr val="45818E"/>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18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pic>
        <p:nvPicPr>
          <p:cNvPr descr="Screen Shot 2014-10-26 at 15.43.44.png" id="26" name="Shape 26"/>
          <p:cNvPicPr preferRelativeResize="0"/>
          <p:nvPr/>
        </p:nvPicPr>
        <p:blipFill rotWithShape="1">
          <a:blip r:embed="rId2">
            <a:alphaModFix/>
          </a:blip>
          <a:srcRect b="0" l="0" r="0" t="0"/>
          <a:stretch/>
        </p:blipFill>
        <p:spPr>
          <a:xfrm>
            <a:off x="0" y="-10"/>
            <a:ext cx="9144001" cy="5470509"/>
          </a:xfrm>
          <a:prstGeom prst="rect">
            <a:avLst/>
          </a:prstGeom>
          <a:noFill/>
          <a:ln>
            <a:noFill/>
          </a:ln>
        </p:spPr>
      </p:pic>
      <p:sp>
        <p:nvSpPr>
          <p:cNvPr id="27" name="Shape 27"/>
          <p:cNvSpPr txBox="1"/>
          <p:nvPr>
            <p:ph type="title"/>
          </p:nvPr>
        </p:nvSpPr>
        <p:spPr>
          <a:xfrm>
            <a:off x="457200" y="205975"/>
            <a:ext cx="8226300" cy="532499"/>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24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8" name="Shape 28"/>
          <p:cNvSpPr txBox="1"/>
          <p:nvPr>
            <p:ph idx="1" type="body"/>
          </p:nvPr>
        </p:nvSpPr>
        <p:spPr>
          <a:xfrm>
            <a:off x="457200" y="2522775"/>
            <a:ext cx="4106699" cy="2402998"/>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29" name="Shape 29"/>
        <p:cNvGrpSpPr/>
        <p:nvPr/>
      </p:nvGrpSpPr>
      <p:grpSpPr>
        <a:xfrm>
          <a:off x="0" y="0"/>
          <a:ext cx="0" cy="0"/>
          <a:chOff x="0" y="0"/>
          <a:chExt cx="0" cy="0"/>
        </a:xfrm>
      </p:grpSpPr>
      <p:pic>
        <p:nvPicPr>
          <p:cNvPr descr="Screen Shot 2014-10-26 at 15.22.45.png" id="30" name="Shape 30"/>
          <p:cNvPicPr preferRelativeResize="0"/>
          <p:nvPr/>
        </p:nvPicPr>
        <p:blipFill rotWithShape="1">
          <a:blip r:embed="rId2">
            <a:alphaModFix/>
          </a:blip>
          <a:srcRect b="0" l="0" r="4315" t="9338"/>
          <a:stretch/>
        </p:blipFill>
        <p:spPr>
          <a:xfrm>
            <a:off x="0" y="0"/>
            <a:ext cx="9144000" cy="5143500"/>
          </a:xfrm>
          <a:prstGeom prst="rect">
            <a:avLst/>
          </a:prstGeom>
          <a:noFill/>
          <a:ln>
            <a:noFill/>
          </a:ln>
        </p:spPr>
      </p:pic>
      <p:sp>
        <p:nvSpPr>
          <p:cNvPr id="31" name="Shape 31"/>
          <p:cNvSpPr txBox="1"/>
          <p:nvPr>
            <p:ph idx="1" type="body"/>
          </p:nvPr>
        </p:nvSpPr>
        <p:spPr>
          <a:xfrm>
            <a:off x="457200" y="4406308"/>
            <a:ext cx="8229600" cy="519599"/>
          </a:xfrm>
          <a:prstGeom prst="rect">
            <a:avLst/>
          </a:prstGeom>
          <a:solidFill>
            <a:srgbClr val="434343"/>
          </a:solidFill>
          <a:ln>
            <a:noFill/>
          </a:ln>
        </p:spPr>
        <p:txBody>
          <a:bodyPr anchorCtr="0" anchor="ctr" bIns="91425" lIns="91425" rIns="91425" tIns="91425"/>
          <a:lstStyle>
            <a:lvl1pPr indent="0" lvl="0" marL="0" marR="0" rtl="0" algn="ctr">
              <a:lnSpc>
                <a:spcPct val="100000"/>
              </a:lnSpc>
              <a:spcBef>
                <a:spcPts val="360"/>
              </a:spcBef>
              <a:spcAft>
                <a:spcPts val="0"/>
              </a:spcAft>
              <a:buClr>
                <a:srgbClr val="FFFFFF"/>
              </a:buClr>
              <a:buFont typeface="Arial"/>
              <a:buNone/>
              <a:defRPr b="0" i="0" sz="18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2" name="Shape 32"/>
        <p:cNvGrpSpPr/>
        <p:nvPr/>
      </p:nvGrpSpPr>
      <p:grpSpPr>
        <a:xfrm>
          <a:off x="0" y="0"/>
          <a:ext cx="0" cy="0"/>
          <a:chOff x="0" y="0"/>
          <a:chExt cx="0" cy="0"/>
        </a:xfrm>
      </p:grpSpPr>
      <p:pic>
        <p:nvPicPr>
          <p:cNvPr descr="Screen Shot 2014-10-26 at 14.36.15.png" id="33" name="Shape 33"/>
          <p:cNvPicPr preferRelativeResize="0"/>
          <p:nvPr/>
        </p:nvPicPr>
        <p:blipFill rotWithShape="1">
          <a:blip r:embed="rId2">
            <a:alphaModFix/>
          </a:blip>
          <a:srcRect b="0" l="0" r="0" t="0"/>
          <a:stretch/>
        </p:blipFill>
        <p:spPr>
          <a:xfrm>
            <a:off x="0" y="-32050"/>
            <a:ext cx="9241197" cy="51755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Slide 1">
    <p:spTree>
      <p:nvGrpSpPr>
        <p:cNvPr id="34" name="Shape 34"/>
        <p:cNvGrpSpPr/>
        <p:nvPr/>
      </p:nvGrpSpPr>
      <p:grpSpPr>
        <a:xfrm>
          <a:off x="0" y="0"/>
          <a:ext cx="0" cy="0"/>
          <a:chOff x="0" y="0"/>
          <a:chExt cx="0" cy="0"/>
        </a:xfrm>
      </p:grpSpPr>
      <p:pic>
        <p:nvPicPr>
          <p:cNvPr descr="Screen shot 2013-04-14 at 10.51.54 AM_.png" id="35" name="Shape 35"/>
          <p:cNvPicPr preferRelativeResize="0"/>
          <p:nvPr/>
        </p:nvPicPr>
        <p:blipFill rotWithShape="1">
          <a:blip r:embed="rId2">
            <a:alphaModFix/>
          </a:blip>
          <a:srcRect b="0" l="0" r="0" t="0"/>
          <a:stretch/>
        </p:blipFill>
        <p:spPr>
          <a:xfrm>
            <a:off x="2179352" y="0"/>
            <a:ext cx="6964643" cy="5143499"/>
          </a:xfrm>
          <a:prstGeom prst="rect">
            <a:avLst/>
          </a:prstGeom>
          <a:noFill/>
          <a:ln>
            <a:noFill/>
          </a:ln>
        </p:spPr>
      </p:pic>
      <p:sp>
        <p:nvSpPr>
          <p:cNvPr id="36" name="Shape 36"/>
          <p:cNvSpPr txBox="1"/>
          <p:nvPr>
            <p:ph idx="1" type="subTitle"/>
          </p:nvPr>
        </p:nvSpPr>
        <p:spPr>
          <a:xfrm>
            <a:off x="685800" y="2157525"/>
            <a:ext cx="3894298" cy="472199"/>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0" i="0" sz="1600" u="none" cap="none" strike="noStrike">
                <a:solidFill>
                  <a:srgbClr val="FFFFFF"/>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3000" u="none" cap="none" strike="noStrike">
                <a:solidFill>
                  <a:schemeClr val="dk2"/>
                </a:solidFill>
                <a:latin typeface="Arial"/>
                <a:ea typeface="Arial"/>
                <a:cs typeface="Arial"/>
                <a:sym typeface="Arial"/>
              </a:defRPr>
            </a:lvl9pPr>
          </a:lstStyle>
          <a:p/>
        </p:txBody>
      </p:sp>
      <p:sp>
        <p:nvSpPr>
          <p:cNvPr id="37" name="Shape 37"/>
          <p:cNvSpPr txBox="1"/>
          <p:nvPr>
            <p:ph type="ctrTitle"/>
          </p:nvPr>
        </p:nvSpPr>
        <p:spPr>
          <a:xfrm>
            <a:off x="685800" y="713725"/>
            <a:ext cx="3894298" cy="1381500"/>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2800" u="none" cap="none" strike="noStrike">
                <a:solidFill>
                  <a:srgbClr val="FFFFFF"/>
                </a:solidFill>
                <a:latin typeface="Arial"/>
                <a:ea typeface="Arial"/>
                <a:cs typeface="Arial"/>
                <a:sym typeface="Arial"/>
              </a:defRPr>
            </a:lvl1pPr>
            <a:lvl2pPr indent="0" lvl="1" rtl="0" algn="ctr">
              <a:spcBef>
                <a:spcPts val="0"/>
              </a:spcBef>
              <a:buNone/>
              <a:defRPr sz="4800"/>
            </a:lvl2pPr>
            <a:lvl3pPr indent="0" lvl="2" rtl="0" algn="ctr">
              <a:spcBef>
                <a:spcPts val="0"/>
              </a:spcBef>
              <a:buNone/>
              <a:defRPr sz="4800"/>
            </a:lvl3pPr>
            <a:lvl4pPr indent="0" lvl="3" rtl="0" algn="ctr">
              <a:spcBef>
                <a:spcPts val="0"/>
              </a:spcBef>
              <a:buNone/>
              <a:defRPr sz="4800"/>
            </a:lvl4pPr>
            <a:lvl5pPr indent="0" lvl="4" rtl="0" algn="ctr">
              <a:spcBef>
                <a:spcPts val="0"/>
              </a:spcBef>
              <a:buNone/>
              <a:defRPr sz="4800"/>
            </a:lvl5pPr>
            <a:lvl6pPr indent="0" lvl="5" rtl="0" algn="ctr">
              <a:spcBef>
                <a:spcPts val="0"/>
              </a:spcBef>
              <a:buNone/>
              <a:defRPr sz="4800"/>
            </a:lvl6pPr>
            <a:lvl7pPr indent="0" lvl="6" rtl="0" algn="ctr">
              <a:spcBef>
                <a:spcPts val="0"/>
              </a:spcBef>
              <a:buNone/>
              <a:defRPr sz="4800"/>
            </a:lvl7pPr>
            <a:lvl8pPr indent="0" lvl="7" rtl="0" algn="ctr">
              <a:spcBef>
                <a:spcPts val="0"/>
              </a:spcBef>
              <a:buNone/>
              <a:defRPr sz="4800"/>
            </a:lvl8pPr>
            <a:lvl9pPr indent="0" lvl="8" rtl="0" algn="ctr">
              <a:spcBef>
                <a:spcPts val="0"/>
              </a:spcBef>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idx="1" type="body"/>
          </p:nvPr>
        </p:nvSpPr>
        <p:spPr>
          <a:xfrm>
            <a:off x="457200" y="1200150"/>
            <a:ext cx="4106699" cy="3725698"/>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Char char="●"/>
              <a:defRPr b="0" i="0" sz="16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FFFFFF"/>
              </a:buClr>
              <a:buFont typeface="Arial"/>
              <a:buChar char="○"/>
              <a:defRPr b="0" i="0" sz="1600" u="none" cap="none" strike="noStrike">
                <a:solidFill>
                  <a:srgbClr val="FFFFFF"/>
                </a:solidFill>
                <a:latin typeface="Arial"/>
                <a:ea typeface="Arial"/>
                <a:cs typeface="Arial"/>
                <a:sym typeface="Arial"/>
              </a:defRPr>
            </a:lvl2pPr>
            <a:lvl3pPr indent="0" lvl="2" marL="914400" marR="0" rtl="0" algn="l">
              <a:lnSpc>
                <a:spcPct val="100000"/>
              </a:lnSpc>
              <a:spcBef>
                <a:spcPts val="0"/>
              </a:spcBef>
              <a:spcAft>
                <a:spcPts val="0"/>
              </a:spcAft>
              <a:buClr>
                <a:srgbClr val="FFFFFF"/>
              </a:buClr>
              <a:buFont typeface="Arial"/>
              <a:buChar char="■"/>
              <a:defRPr b="0" i="0" sz="1600" u="none" cap="none" strike="noStrike">
                <a:solidFill>
                  <a:srgbClr val="FFFFFF"/>
                </a:solidFill>
                <a:latin typeface="Arial"/>
                <a:ea typeface="Arial"/>
                <a:cs typeface="Arial"/>
                <a:sym typeface="Arial"/>
              </a:defRPr>
            </a:lvl3pPr>
            <a:lvl4pPr indent="0" lvl="3" marL="1371600" marR="0" rtl="0" algn="l">
              <a:lnSpc>
                <a:spcPct val="100000"/>
              </a:lnSpc>
              <a:spcBef>
                <a:spcPts val="0"/>
              </a:spcBef>
              <a:spcAft>
                <a:spcPts val="0"/>
              </a:spcAft>
              <a:buClr>
                <a:srgbClr val="FFFFFF"/>
              </a:buClr>
              <a:buFont typeface="Arial"/>
              <a:buChar char="●"/>
              <a:defRPr b="0" i="0" sz="1600" u="none" cap="none" strike="noStrike">
                <a:solidFill>
                  <a:srgbClr val="FFFFFF"/>
                </a:solidFill>
                <a:latin typeface="Arial"/>
                <a:ea typeface="Arial"/>
                <a:cs typeface="Arial"/>
                <a:sym typeface="Arial"/>
              </a:defRPr>
            </a:lvl4pPr>
            <a:lvl5pPr indent="0" lvl="4" marL="1828800" marR="0" rtl="0" algn="l">
              <a:lnSpc>
                <a:spcPct val="100000"/>
              </a:lnSpc>
              <a:spcBef>
                <a:spcPts val="0"/>
              </a:spcBef>
              <a:spcAft>
                <a:spcPts val="0"/>
              </a:spcAft>
              <a:buClr>
                <a:srgbClr val="FFFFFF"/>
              </a:buClr>
              <a:buFont typeface="Arial"/>
              <a:buChar char="○"/>
              <a:defRPr b="0" i="0" sz="1600" u="none" cap="none" strike="noStrike">
                <a:solidFill>
                  <a:srgbClr val="FFFFFF"/>
                </a:solidFill>
                <a:latin typeface="Arial"/>
                <a:ea typeface="Arial"/>
                <a:cs typeface="Arial"/>
                <a:sym typeface="Arial"/>
              </a:defRPr>
            </a:lvl5pPr>
            <a:lvl6pPr indent="0" lvl="5" marL="2286000" marR="0" rtl="0" algn="l">
              <a:lnSpc>
                <a:spcPct val="100000"/>
              </a:lnSpc>
              <a:spcBef>
                <a:spcPts val="0"/>
              </a:spcBef>
              <a:spcAft>
                <a:spcPts val="0"/>
              </a:spcAft>
              <a:buClr>
                <a:srgbClr val="FFFFFF"/>
              </a:buClr>
              <a:buFont typeface="Arial"/>
              <a:buChar char="■"/>
              <a:defRPr b="0" i="0" sz="1600" u="none" cap="none" strike="noStrike">
                <a:solidFill>
                  <a:srgbClr val="FFFFFF"/>
                </a:solidFill>
                <a:latin typeface="Arial"/>
                <a:ea typeface="Arial"/>
                <a:cs typeface="Arial"/>
                <a:sym typeface="Arial"/>
              </a:defRPr>
            </a:lvl6pPr>
            <a:lvl7pPr indent="0" lvl="6" marL="2743200" marR="0" rtl="0" algn="l">
              <a:lnSpc>
                <a:spcPct val="100000"/>
              </a:lnSpc>
              <a:spcBef>
                <a:spcPts val="0"/>
              </a:spcBef>
              <a:spcAft>
                <a:spcPts val="0"/>
              </a:spcAft>
              <a:buClr>
                <a:srgbClr val="FFFFFF"/>
              </a:buClr>
              <a:buFont typeface="Arial"/>
              <a:buChar char="●"/>
              <a:defRPr b="0" i="0" sz="1600" u="none" cap="none" strike="noStrike">
                <a:solidFill>
                  <a:srgbClr val="FFFFFF"/>
                </a:solidFill>
                <a:latin typeface="Arial"/>
                <a:ea typeface="Arial"/>
                <a:cs typeface="Arial"/>
                <a:sym typeface="Arial"/>
              </a:defRPr>
            </a:lvl7pPr>
            <a:lvl8pPr indent="0" lvl="7" marL="3200400" marR="0" rtl="0" algn="l">
              <a:lnSpc>
                <a:spcPct val="100000"/>
              </a:lnSpc>
              <a:spcBef>
                <a:spcPts val="0"/>
              </a:spcBef>
              <a:spcAft>
                <a:spcPts val="0"/>
              </a:spcAft>
              <a:buClr>
                <a:srgbClr val="FFFFFF"/>
              </a:buClr>
              <a:buFont typeface="Arial"/>
              <a:buChar char="○"/>
              <a:defRPr b="0" i="0" sz="1600" u="none" cap="none" strike="noStrike">
                <a:solidFill>
                  <a:srgbClr val="FFFFFF"/>
                </a:solidFill>
                <a:latin typeface="Arial"/>
                <a:ea typeface="Arial"/>
                <a:cs typeface="Arial"/>
                <a:sym typeface="Arial"/>
              </a:defRPr>
            </a:lvl8pPr>
            <a:lvl9pPr indent="0" lvl="8" marL="3657600" marR="0" rtl="0" algn="l">
              <a:lnSpc>
                <a:spcPct val="100000"/>
              </a:lnSpc>
              <a:spcBef>
                <a:spcPts val="0"/>
              </a:spcBef>
              <a:spcAft>
                <a:spcPts val="0"/>
              </a:spcAft>
              <a:buClr>
                <a:srgbClr val="FFFFFF"/>
              </a:buClr>
              <a:buFont typeface="Arial"/>
              <a:buChar char="■"/>
              <a:defRPr b="0" i="0" sz="1600" u="none" cap="none" strike="noStrike">
                <a:solidFill>
                  <a:srgbClr val="FFFFFF"/>
                </a:solidFill>
                <a:latin typeface="Arial"/>
                <a:ea typeface="Arial"/>
                <a:cs typeface="Arial"/>
                <a:sym typeface="Arial"/>
              </a:defRPr>
            </a:lvl9pPr>
          </a:lstStyle>
          <a:p/>
        </p:txBody>
      </p:sp>
      <p:sp>
        <p:nvSpPr>
          <p:cNvPr id="7" name="Shape 7"/>
          <p:cNvSpPr txBox="1"/>
          <p:nvPr>
            <p:ph type="title"/>
          </p:nvPr>
        </p:nvSpPr>
        <p:spPr>
          <a:xfrm>
            <a:off x="457200" y="205975"/>
            <a:ext cx="4106699" cy="857400"/>
          </a:xfrm>
          <a:prstGeom prst="rect">
            <a:avLst/>
          </a:prstGeom>
          <a:solidFill>
            <a:srgbClr val="434343"/>
          </a:solid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rial"/>
              <a:buNone/>
              <a:defRPr b="1" i="0" sz="2400" u="none" cap="none" strike="noStrike">
                <a:solidFill>
                  <a:srgbClr val="FFFFFF"/>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30.png"/><Relationship Id="rId9"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1038750" y="-84550"/>
            <a:ext cx="9144011" cy="5143500"/>
          </a:xfrm>
          <a:prstGeom prst="rect">
            <a:avLst/>
          </a:prstGeom>
          <a:noFill/>
          <a:ln>
            <a:noFill/>
          </a:ln>
        </p:spPr>
      </p:pic>
      <p:sp>
        <p:nvSpPr>
          <p:cNvPr id="68" name="Shape 68"/>
          <p:cNvSpPr txBox="1"/>
          <p:nvPr>
            <p:ph idx="1" type="body"/>
          </p:nvPr>
        </p:nvSpPr>
        <p:spPr>
          <a:xfrm>
            <a:off x="457200" y="1285875"/>
            <a:ext cx="4699800" cy="3639900"/>
          </a:xfrm>
          <a:prstGeom prst="rect">
            <a:avLst/>
          </a:prstGeom>
        </p:spPr>
        <p:txBody>
          <a:bodyPr anchorCtr="0" anchor="ctr" bIns="91425" lIns="91425" rIns="91425" tIns="91425">
            <a:noAutofit/>
          </a:bodyPr>
          <a:lstStyle/>
          <a:p>
            <a:pPr lvl="0">
              <a:spcBef>
                <a:spcPts val="0"/>
              </a:spcBef>
              <a:buNone/>
            </a:pPr>
            <a:r>
              <a:rPr b="1" lang="en" sz="3500"/>
              <a:t>Facebook as a digital ecosystem of misinformation in Mexican presidential pre-campaign 2018</a:t>
            </a:r>
          </a:p>
        </p:txBody>
      </p:sp>
      <p:sp>
        <p:nvSpPr>
          <p:cNvPr id="69" name="Shape 69"/>
          <p:cNvSpPr txBox="1"/>
          <p:nvPr>
            <p:ph type="title"/>
          </p:nvPr>
        </p:nvSpPr>
        <p:spPr>
          <a:xfrm>
            <a:off x="457200" y="205975"/>
            <a:ext cx="5195400" cy="857400"/>
          </a:xfrm>
          <a:prstGeom prst="rect">
            <a:avLst/>
          </a:prstGeom>
        </p:spPr>
        <p:txBody>
          <a:bodyPr anchorCtr="0" anchor="ctr" bIns="91425" lIns="91425" rIns="91425" tIns="91425">
            <a:noAutofit/>
          </a:bodyPr>
          <a:lstStyle/>
          <a:p>
            <a:pPr lvl="0">
              <a:spcBef>
                <a:spcPts val="0"/>
              </a:spcBef>
              <a:buNone/>
            </a:pPr>
            <a:r>
              <a:rPr lang="en" sz="2200"/>
              <a:t>Digital Methods Summer School 2017</a:t>
            </a:r>
          </a:p>
        </p:txBody>
      </p:sp>
      <p:sp>
        <p:nvSpPr>
          <p:cNvPr id="70" name="Shape 70"/>
          <p:cNvSpPr txBox="1"/>
          <p:nvPr>
            <p:ph type="title"/>
          </p:nvPr>
        </p:nvSpPr>
        <p:spPr>
          <a:xfrm>
            <a:off x="5284275" y="3844225"/>
            <a:ext cx="3596400" cy="1152000"/>
          </a:xfrm>
          <a:prstGeom prst="rect">
            <a:avLst/>
          </a:prstGeom>
        </p:spPr>
        <p:txBody>
          <a:bodyPr anchorCtr="0" anchor="ctr" bIns="91425" lIns="91425" rIns="91425" tIns="91425">
            <a:noAutofit/>
          </a:bodyPr>
          <a:lstStyle/>
          <a:p>
            <a:pPr lvl="0">
              <a:spcBef>
                <a:spcPts val="0"/>
              </a:spcBef>
              <a:buNone/>
            </a:pPr>
            <a:r>
              <a:rPr lang="en" sz="1800"/>
              <a:t>Enedina Ortega Gutiérrez</a:t>
            </a:r>
          </a:p>
          <a:p>
            <a:pPr lvl="0">
              <a:spcBef>
                <a:spcPts val="0"/>
              </a:spcBef>
              <a:buNone/>
            </a:pPr>
            <a:r>
              <a:rPr lang="en" sz="1800"/>
              <a:t>Eloy Caloca Lafont</a:t>
            </a:r>
          </a:p>
          <a:p>
            <a:pPr lvl="0" rtl="0">
              <a:spcBef>
                <a:spcPts val="0"/>
              </a:spcBef>
              <a:buNone/>
            </a:pPr>
            <a:r>
              <a:rPr lang="en" sz="1500"/>
              <a:t>Monterrey Institute of Technology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837475" y="103675"/>
            <a:ext cx="5913300" cy="850500"/>
          </a:xfrm>
          <a:prstGeom prst="rect">
            <a:avLst/>
          </a:prstGeom>
        </p:spPr>
        <p:txBody>
          <a:bodyPr anchorCtr="0" anchor="ctr" bIns="91425" lIns="91425" rIns="91425" tIns="91425">
            <a:noAutofit/>
          </a:bodyPr>
          <a:lstStyle/>
          <a:p>
            <a:pPr lvl="0" rtl="0" algn="ctr">
              <a:spcBef>
                <a:spcPts val="0"/>
              </a:spcBef>
              <a:buNone/>
            </a:pPr>
            <a:r>
              <a:rPr lang="en"/>
              <a:t>Andrés Manuel López Obrador</a:t>
            </a:r>
          </a:p>
          <a:p>
            <a:pPr lvl="0" rtl="0" algn="ctr">
              <a:spcBef>
                <a:spcPts val="0"/>
              </a:spcBef>
              <a:buNone/>
            </a:pPr>
            <a:r>
              <a:rPr lang="en" sz="1800">
                <a:solidFill>
                  <a:srgbClr val="C9DAF8"/>
                </a:solidFill>
              </a:rPr>
              <a:t>Supporter </a:t>
            </a:r>
            <a:r>
              <a:rPr lang="en" sz="1800">
                <a:solidFill>
                  <a:srgbClr val="FFFFFF"/>
                </a:solidFill>
              </a:rPr>
              <a:t>posts </a:t>
            </a:r>
            <a:r>
              <a:rPr lang="en" sz="1500"/>
              <a:t>Most engaged wordcount analysis</a:t>
            </a:r>
          </a:p>
        </p:txBody>
      </p:sp>
      <p:pic>
        <p:nvPicPr>
          <p:cNvPr id="174" name="Shape 174"/>
          <p:cNvPicPr preferRelativeResize="0"/>
          <p:nvPr/>
        </p:nvPicPr>
        <p:blipFill rotWithShape="1">
          <a:blip r:embed="rId3">
            <a:alphaModFix/>
          </a:blip>
          <a:srcRect b="23018" l="16204" r="21756" t="18261"/>
          <a:stretch/>
        </p:blipFill>
        <p:spPr>
          <a:xfrm>
            <a:off x="433219" y="954175"/>
            <a:ext cx="7872456" cy="4189324"/>
          </a:xfrm>
          <a:prstGeom prst="rect">
            <a:avLst/>
          </a:prstGeom>
          <a:noFill/>
          <a:ln>
            <a:noFill/>
          </a:ln>
        </p:spPr>
      </p:pic>
      <p:pic>
        <p:nvPicPr>
          <p:cNvPr id="175" name="Shape 175"/>
          <p:cNvPicPr preferRelativeResize="0"/>
          <p:nvPr/>
        </p:nvPicPr>
        <p:blipFill>
          <a:blip r:embed="rId4">
            <a:alphaModFix/>
          </a:blip>
          <a:stretch>
            <a:fillRect/>
          </a:stretch>
        </p:blipFill>
        <p:spPr>
          <a:xfrm>
            <a:off x="60075" y="63575"/>
            <a:ext cx="994599" cy="994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837475" y="103675"/>
            <a:ext cx="6154500" cy="850500"/>
          </a:xfrm>
          <a:prstGeom prst="rect">
            <a:avLst/>
          </a:prstGeom>
        </p:spPr>
        <p:txBody>
          <a:bodyPr anchorCtr="0" anchor="ctr" bIns="91425" lIns="91425" rIns="91425" tIns="91425">
            <a:noAutofit/>
          </a:bodyPr>
          <a:lstStyle/>
          <a:p>
            <a:pPr lvl="0" rtl="0" algn="ctr">
              <a:spcBef>
                <a:spcPts val="0"/>
              </a:spcBef>
              <a:buNone/>
            </a:pPr>
            <a:r>
              <a:rPr lang="en"/>
              <a:t>Andrés Manuel López Obrador</a:t>
            </a:r>
          </a:p>
          <a:p>
            <a:pPr lvl="0" rtl="0" algn="ctr">
              <a:spcBef>
                <a:spcPts val="0"/>
              </a:spcBef>
              <a:buNone/>
            </a:pPr>
            <a:r>
              <a:rPr lang="en" sz="1800">
                <a:solidFill>
                  <a:srgbClr val="F4CCCC"/>
                </a:solidFill>
              </a:rPr>
              <a:t>Revile </a:t>
            </a:r>
            <a:r>
              <a:rPr lang="en" sz="1800">
                <a:solidFill>
                  <a:srgbClr val="FFFFFF"/>
                </a:solidFill>
              </a:rPr>
              <a:t>posts</a:t>
            </a:r>
            <a:r>
              <a:rPr lang="en" sz="1500"/>
              <a:t> Most engaged wordcount analysis</a:t>
            </a:r>
          </a:p>
        </p:txBody>
      </p:sp>
      <p:pic>
        <p:nvPicPr>
          <p:cNvPr id="181" name="Shape 181"/>
          <p:cNvPicPr preferRelativeResize="0"/>
          <p:nvPr/>
        </p:nvPicPr>
        <p:blipFill rotWithShape="1">
          <a:blip r:embed="rId3">
            <a:alphaModFix/>
          </a:blip>
          <a:srcRect b="34549" l="22149" r="16458" t="19156"/>
          <a:stretch/>
        </p:blipFill>
        <p:spPr>
          <a:xfrm>
            <a:off x="259074" y="1114250"/>
            <a:ext cx="8625873" cy="3656949"/>
          </a:xfrm>
          <a:prstGeom prst="rect">
            <a:avLst/>
          </a:prstGeom>
          <a:noFill/>
          <a:ln>
            <a:noFill/>
          </a:ln>
        </p:spPr>
      </p:pic>
      <p:pic>
        <p:nvPicPr>
          <p:cNvPr descr="AmloNo.png" id="182" name="Shape 182"/>
          <p:cNvPicPr preferRelativeResize="0"/>
          <p:nvPr/>
        </p:nvPicPr>
        <p:blipFill>
          <a:blip r:embed="rId4">
            <a:alphaModFix/>
          </a:blip>
          <a:stretch>
            <a:fillRect/>
          </a:stretch>
        </p:blipFill>
        <p:spPr>
          <a:xfrm>
            <a:off x="96559" y="0"/>
            <a:ext cx="1054739" cy="11442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837475" y="103675"/>
            <a:ext cx="5886600" cy="850500"/>
          </a:xfrm>
          <a:prstGeom prst="rect">
            <a:avLst/>
          </a:prstGeom>
        </p:spPr>
        <p:txBody>
          <a:bodyPr anchorCtr="0" anchor="ctr" bIns="91425" lIns="91425" rIns="91425" tIns="91425">
            <a:noAutofit/>
          </a:bodyPr>
          <a:lstStyle/>
          <a:p>
            <a:pPr lvl="0" rtl="0" algn="ctr">
              <a:spcBef>
                <a:spcPts val="0"/>
              </a:spcBef>
              <a:buNone/>
            </a:pPr>
            <a:r>
              <a:rPr lang="en"/>
              <a:t>Andrés Manuel López Obrador</a:t>
            </a:r>
          </a:p>
          <a:p>
            <a:pPr lvl="0" rtl="0" algn="ctr">
              <a:spcBef>
                <a:spcPts val="0"/>
              </a:spcBef>
              <a:buNone/>
            </a:pPr>
            <a:r>
              <a:rPr lang="en" sz="1800">
                <a:solidFill>
                  <a:srgbClr val="F4CCCC"/>
                </a:solidFill>
              </a:rPr>
              <a:t>Revile </a:t>
            </a:r>
            <a:r>
              <a:rPr lang="en" sz="1800">
                <a:solidFill>
                  <a:srgbClr val="FFFFFF"/>
                </a:solidFill>
              </a:rPr>
              <a:t>posts</a:t>
            </a:r>
            <a:r>
              <a:rPr lang="en" sz="1500"/>
              <a:t> Most engaged wordcount analysis</a:t>
            </a:r>
          </a:p>
        </p:txBody>
      </p:sp>
      <p:pic>
        <p:nvPicPr>
          <p:cNvPr id="188" name="Shape 188"/>
          <p:cNvPicPr preferRelativeResize="0"/>
          <p:nvPr/>
        </p:nvPicPr>
        <p:blipFill rotWithShape="1">
          <a:blip r:embed="rId3">
            <a:alphaModFix/>
          </a:blip>
          <a:srcRect b="13376" l="9929" r="5346" t="18688"/>
          <a:stretch/>
        </p:blipFill>
        <p:spPr>
          <a:xfrm>
            <a:off x="60074" y="1035700"/>
            <a:ext cx="8988300" cy="4051979"/>
          </a:xfrm>
          <a:prstGeom prst="rect">
            <a:avLst/>
          </a:prstGeom>
          <a:noFill/>
          <a:ln>
            <a:noFill/>
          </a:ln>
        </p:spPr>
      </p:pic>
      <p:sp>
        <p:nvSpPr>
          <p:cNvPr id="189" name="Shape 189"/>
          <p:cNvSpPr/>
          <p:nvPr/>
        </p:nvSpPr>
        <p:spPr>
          <a:xfrm>
            <a:off x="1250875" y="2975500"/>
            <a:ext cx="540300" cy="3501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0" name="Shape 190"/>
          <p:cNvSpPr/>
          <p:nvPr/>
        </p:nvSpPr>
        <p:spPr>
          <a:xfrm>
            <a:off x="3382325" y="2795375"/>
            <a:ext cx="480300" cy="1800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1" name="Shape 191"/>
          <p:cNvSpPr/>
          <p:nvPr/>
        </p:nvSpPr>
        <p:spPr>
          <a:xfrm>
            <a:off x="2061425" y="3866100"/>
            <a:ext cx="400200" cy="2703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2" name="Shape 192"/>
          <p:cNvSpPr/>
          <p:nvPr/>
        </p:nvSpPr>
        <p:spPr>
          <a:xfrm>
            <a:off x="290225" y="4226350"/>
            <a:ext cx="840600" cy="5703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3" name="Shape 193"/>
          <p:cNvSpPr/>
          <p:nvPr/>
        </p:nvSpPr>
        <p:spPr>
          <a:xfrm flipH="1">
            <a:off x="3332275" y="3365750"/>
            <a:ext cx="110100" cy="2703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AmloNo.png" id="194" name="Shape 194"/>
          <p:cNvPicPr preferRelativeResize="0"/>
          <p:nvPr/>
        </p:nvPicPr>
        <p:blipFill>
          <a:blip r:embed="rId4">
            <a:alphaModFix/>
          </a:blip>
          <a:stretch>
            <a:fillRect/>
          </a:stretch>
        </p:blipFill>
        <p:spPr>
          <a:xfrm>
            <a:off x="183159" y="0"/>
            <a:ext cx="1054739" cy="1144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457200" y="205975"/>
            <a:ext cx="2624100" cy="857400"/>
          </a:xfrm>
          <a:prstGeom prst="rect">
            <a:avLst/>
          </a:prstGeom>
          <a:solidFill>
            <a:srgbClr val="434343"/>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lang="en">
                <a:solidFill>
                  <a:schemeClr val="lt1"/>
                </a:solidFill>
              </a:rPr>
              <a:t>Some Findings</a:t>
            </a:r>
          </a:p>
        </p:txBody>
      </p:sp>
      <p:sp>
        <p:nvSpPr>
          <p:cNvPr id="200" name="Shape 200"/>
          <p:cNvSpPr txBox="1"/>
          <p:nvPr>
            <p:ph idx="1" type="body"/>
          </p:nvPr>
        </p:nvSpPr>
        <p:spPr>
          <a:xfrm>
            <a:off x="457200" y="1178725"/>
            <a:ext cx="8463600" cy="3643200"/>
          </a:xfrm>
          <a:prstGeom prst="rect">
            <a:avLst/>
          </a:prstGeom>
          <a:solidFill>
            <a:srgbClr val="434343"/>
          </a:solidFill>
          <a:ln>
            <a:noFill/>
          </a:ln>
        </p:spPr>
        <p:txBody>
          <a:bodyPr anchorCtr="0" anchor="ctr" bIns="91425" lIns="91425" rIns="91425" tIns="91425">
            <a:noAutofit/>
          </a:bodyPr>
          <a:lstStyle/>
          <a:p>
            <a:pPr indent="-228600" lvl="0" marL="457200" marR="0" rtl="0" algn="l">
              <a:lnSpc>
                <a:spcPct val="100000"/>
              </a:lnSpc>
              <a:spcBef>
                <a:spcPts val="0"/>
              </a:spcBef>
              <a:spcAft>
                <a:spcPts val="0"/>
              </a:spcAft>
              <a:buChar char="●"/>
            </a:pPr>
            <a:r>
              <a:rPr lang="en"/>
              <a:t>Even it is forbidden to start a presidential campaign in Mexico before 2018, there are 25 actual aspirants that have shown they will run for president in news and webpages.</a:t>
            </a:r>
          </a:p>
          <a:p>
            <a:pPr indent="-228600" lvl="0" marL="457200" marR="0" rtl="0" algn="l">
              <a:lnSpc>
                <a:spcPct val="100000"/>
              </a:lnSpc>
              <a:spcBef>
                <a:spcPts val="0"/>
              </a:spcBef>
              <a:spcAft>
                <a:spcPts val="0"/>
              </a:spcAft>
              <a:buChar char="●"/>
            </a:pPr>
            <a:r>
              <a:rPr b="1" lang="en"/>
              <a:t>Facebook presidential war have started: </a:t>
            </a:r>
            <a:r>
              <a:rPr lang="en"/>
              <a:t>There are around 2000 active pre-campaign pages and they have around 2 million fans in total. These may be related to the lack of regulations in Mexico on social media and the huge difficulties to regulate them. </a:t>
            </a:r>
          </a:p>
          <a:p>
            <a:pPr indent="-228600" lvl="0" marL="457200" marR="0" rtl="0" algn="l">
              <a:lnSpc>
                <a:spcPct val="100000"/>
              </a:lnSpc>
              <a:spcBef>
                <a:spcPts val="0"/>
              </a:spcBef>
              <a:spcAft>
                <a:spcPts val="0"/>
              </a:spcAft>
              <a:buChar char="●"/>
            </a:pPr>
            <a:r>
              <a:rPr lang="en"/>
              <a:t>Andrés Manuel López Obrador is the most polemical figure in Mexico. </a:t>
            </a:r>
          </a:p>
          <a:p>
            <a:pPr indent="-228600" lvl="0" marL="457200" marR="0" rtl="0" algn="l">
              <a:lnSpc>
                <a:spcPct val="100000"/>
              </a:lnSpc>
              <a:spcBef>
                <a:spcPts val="0"/>
              </a:spcBef>
              <a:spcAft>
                <a:spcPts val="0"/>
              </a:spcAft>
              <a:buChar char="●"/>
            </a:pPr>
            <a:r>
              <a:rPr lang="en"/>
              <a:t>The Facebook ecosystem is used by each (pre)candidate, but also by unofficial supporters and detractors that can be either public figures (journalists, analysts) or anonymous citizens (based on the authors of the posts). There are also troll pages with absurd content to ridicule or make fun of a politician using indecent and sexist language. </a:t>
            </a:r>
          </a:p>
          <a:p>
            <a:pPr indent="-228600" lvl="0" marL="457200" marR="0" rtl="0" algn="l">
              <a:lnSpc>
                <a:spcPct val="100000"/>
              </a:lnSpc>
              <a:spcBef>
                <a:spcPts val="0"/>
              </a:spcBef>
              <a:spcAft>
                <a:spcPts val="0"/>
              </a:spcAft>
              <a:buChar char="●"/>
            </a:pPr>
            <a:r>
              <a:rPr lang="en"/>
              <a:t>We will keep working on a typology of Facebook fanpages in a campaign.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457200" y="205975"/>
            <a:ext cx="2624100" cy="857400"/>
          </a:xfrm>
          <a:prstGeom prst="rect">
            <a:avLst/>
          </a:prstGeom>
          <a:solidFill>
            <a:srgbClr val="434343"/>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lang="en">
                <a:solidFill>
                  <a:schemeClr val="lt1"/>
                </a:solidFill>
              </a:rPr>
              <a:t>Starting points</a:t>
            </a:r>
          </a:p>
        </p:txBody>
      </p:sp>
      <p:sp>
        <p:nvSpPr>
          <p:cNvPr id="76" name="Shape 76"/>
          <p:cNvSpPr txBox="1"/>
          <p:nvPr>
            <p:ph idx="1" type="body"/>
          </p:nvPr>
        </p:nvSpPr>
        <p:spPr>
          <a:xfrm>
            <a:off x="457200" y="1178725"/>
            <a:ext cx="8021400" cy="3603000"/>
          </a:xfrm>
          <a:prstGeom prst="rect">
            <a:avLst/>
          </a:prstGeom>
          <a:solidFill>
            <a:srgbClr val="434343"/>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FFFFF"/>
              </a:buClr>
              <a:buSzPct val="25000"/>
              <a:buFont typeface="Arial"/>
              <a:buNone/>
            </a:pPr>
            <a:r>
              <a:rPr b="1" lang="en"/>
              <a:t>First exploratory study using digital methods.</a:t>
            </a:r>
          </a:p>
          <a:p>
            <a:pPr indent="0" lvl="0" marL="0" marR="0" rtl="0" algn="l">
              <a:lnSpc>
                <a:spcPct val="100000"/>
              </a:lnSpc>
              <a:spcBef>
                <a:spcPts val="0"/>
              </a:spcBef>
              <a:spcAft>
                <a:spcPts val="0"/>
              </a:spcAft>
              <a:buClr>
                <a:srgbClr val="FFFFFF"/>
              </a:buClr>
              <a:buSzPct val="25000"/>
              <a:buFont typeface="Arial"/>
              <a:buNone/>
            </a:pPr>
            <a:r>
              <a:rPr b="1" lang="en"/>
              <a:t>Research questions</a:t>
            </a:r>
            <a:r>
              <a:rPr b="1" i="0" lang="en" sz="1600" u="none" cap="none" strike="noStrike">
                <a:solidFill>
                  <a:srgbClr val="FFFFFF"/>
                </a:solidFill>
                <a:latin typeface="Arial"/>
                <a:ea typeface="Arial"/>
                <a:cs typeface="Arial"/>
                <a:sym typeface="Arial"/>
              </a:rPr>
              <a:t>:</a:t>
            </a:r>
            <a:r>
              <a:rPr b="0" i="0" lang="en" sz="1600" u="none" cap="none" strike="noStrike">
                <a:solidFill>
                  <a:srgbClr val="FFFFFF"/>
                </a:solidFill>
                <a:latin typeface="Arial"/>
                <a:ea typeface="Arial"/>
                <a:cs typeface="Arial"/>
                <a:sym typeface="Arial"/>
              </a:rPr>
              <a:t> </a:t>
            </a:r>
          </a:p>
          <a:p>
            <a:pPr indent="-228600" lvl="0" marL="457200" marR="0" rtl="0" algn="l">
              <a:lnSpc>
                <a:spcPct val="100000"/>
              </a:lnSpc>
              <a:spcBef>
                <a:spcPts val="0"/>
              </a:spcBef>
              <a:spcAft>
                <a:spcPts val="0"/>
              </a:spcAft>
              <a:buClr>
                <a:srgbClr val="FFFFFF"/>
              </a:buClr>
              <a:buSzPct val="25000"/>
              <a:buFont typeface="Arial"/>
              <a:buNone/>
            </a:pPr>
            <a:r>
              <a:rPr lang="en"/>
              <a:t>What will be the role of Facebook pages in the upcoming Mexican presidential elections 2018? </a:t>
            </a:r>
          </a:p>
          <a:p>
            <a:pPr indent="-228600" lvl="0" marL="457200" marR="0" rtl="0" algn="l">
              <a:lnSpc>
                <a:spcPct val="100000"/>
              </a:lnSpc>
              <a:spcBef>
                <a:spcPts val="0"/>
              </a:spcBef>
              <a:spcAft>
                <a:spcPts val="0"/>
              </a:spcAft>
              <a:buClr>
                <a:srgbClr val="FFFFFF"/>
              </a:buClr>
              <a:buSzPct val="25000"/>
              <a:buFont typeface="Arial"/>
              <a:buNone/>
            </a:pPr>
            <a:r>
              <a:rPr lang="en"/>
              <a:t>What is the role of these pages in the actual running presidential pre-campaigns?</a:t>
            </a:r>
          </a:p>
          <a:p>
            <a:pPr indent="-228600" lvl="0" marL="457200" marR="0" rtl="0" algn="l">
              <a:lnSpc>
                <a:spcPct val="100000"/>
              </a:lnSpc>
              <a:spcBef>
                <a:spcPts val="0"/>
              </a:spcBef>
              <a:spcAft>
                <a:spcPts val="0"/>
              </a:spcAft>
              <a:buClr>
                <a:srgbClr val="FFFFFF"/>
              </a:buClr>
              <a:buSzPct val="25000"/>
              <a:buFont typeface="Arial"/>
              <a:buNone/>
            </a:pPr>
            <a:r>
              <a:rPr lang="en"/>
              <a:t>Are these pages official or unofficial? Pro or against? How do Facebook pages function?</a:t>
            </a:r>
          </a:p>
          <a:p>
            <a:pPr indent="-228600" lvl="0" marL="457200" marR="0" rtl="0" algn="l">
              <a:lnSpc>
                <a:spcPct val="100000"/>
              </a:lnSpc>
              <a:spcBef>
                <a:spcPts val="0"/>
              </a:spcBef>
              <a:spcAft>
                <a:spcPts val="0"/>
              </a:spcAft>
              <a:buClr>
                <a:srgbClr val="FFFFFF"/>
              </a:buClr>
              <a:buSzPct val="25000"/>
              <a:buFont typeface="Arial"/>
              <a:buNone/>
            </a:pPr>
            <a:r>
              <a:rPr lang="en"/>
              <a:t>Which actors take place in each case? Which new actors are observed? (trolls, for example).</a:t>
            </a:r>
          </a:p>
          <a:p>
            <a:pPr indent="-228600" lvl="0" marL="457200" marR="0" rtl="0" algn="l">
              <a:lnSpc>
                <a:spcPct val="100000"/>
              </a:lnSpc>
              <a:spcBef>
                <a:spcPts val="0"/>
              </a:spcBef>
              <a:spcAft>
                <a:spcPts val="0"/>
              </a:spcAft>
              <a:buClr>
                <a:srgbClr val="FFFFFF"/>
              </a:buClr>
              <a:buSzPct val="25000"/>
              <a:buFont typeface="Arial"/>
              <a:buNone/>
            </a:pPr>
            <a:r>
              <a:rPr lang="en"/>
              <a:t>How do these pages use their contents to improve or harm the image of an aspirant?</a:t>
            </a:r>
          </a:p>
          <a:p>
            <a:pPr indent="0" lvl="0" marL="228600" marR="0" rtl="0" algn="l">
              <a:lnSpc>
                <a:spcPct val="100000"/>
              </a:lnSpc>
              <a:spcBef>
                <a:spcPts val="0"/>
              </a:spcBef>
              <a:spcAft>
                <a:spcPts val="0"/>
              </a:spcAft>
              <a:buClr>
                <a:srgbClr val="FFFFFF"/>
              </a:buClr>
              <a:buSzPct val="25000"/>
              <a:buFont typeface="Arial"/>
              <a:buNone/>
            </a:pPr>
            <a:r>
              <a:rPr lang="en"/>
              <a:t>How are these pages related to information or misinformation? </a:t>
            </a:r>
          </a:p>
          <a:p>
            <a:pPr indent="0" lvl="0" marL="228600" marR="0" rtl="0" algn="l">
              <a:lnSpc>
                <a:spcPct val="100000"/>
              </a:lnSpc>
              <a:spcBef>
                <a:spcPts val="0"/>
              </a:spcBef>
              <a:spcAft>
                <a:spcPts val="0"/>
              </a:spcAft>
              <a:buClr>
                <a:srgbClr val="FFFFFF"/>
              </a:buClr>
              <a:buSzPct val="25000"/>
              <a:buFont typeface="Arial"/>
              <a:buNone/>
            </a:pPr>
            <a:r>
              <a:rPr lang="en"/>
              <a:t>Which kind of contents are presented in each page? Can these contents be automated?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483975" y="0"/>
            <a:ext cx="2369100" cy="744900"/>
          </a:xfrm>
          <a:prstGeom prst="rect">
            <a:avLst/>
          </a:prstGeom>
          <a:solidFill>
            <a:srgbClr val="434343"/>
          </a:solid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lang="en">
                <a:solidFill>
                  <a:schemeClr val="lt1"/>
                </a:solidFill>
              </a:rPr>
              <a:t>Method</a:t>
            </a:r>
          </a:p>
        </p:txBody>
      </p:sp>
      <p:sp>
        <p:nvSpPr>
          <p:cNvPr id="82" name="Shape 82"/>
          <p:cNvSpPr txBox="1"/>
          <p:nvPr>
            <p:ph idx="1" type="body"/>
          </p:nvPr>
        </p:nvSpPr>
        <p:spPr>
          <a:xfrm>
            <a:off x="483975" y="857275"/>
            <a:ext cx="8034900" cy="4192200"/>
          </a:xfrm>
          <a:prstGeom prst="rect">
            <a:avLst/>
          </a:prstGeom>
          <a:solidFill>
            <a:srgbClr val="434343"/>
          </a:solidFill>
          <a:ln>
            <a:noFill/>
          </a:ln>
        </p:spPr>
        <p:txBody>
          <a:bodyPr anchorCtr="0" anchor="ctr" bIns="91425" lIns="91425" rIns="91425" tIns="91425">
            <a:noAutofit/>
          </a:bodyPr>
          <a:lstStyle/>
          <a:p>
            <a:pPr lvl="0" marR="0" rtl="0" algn="l">
              <a:lnSpc>
                <a:spcPct val="100000"/>
              </a:lnSpc>
              <a:spcBef>
                <a:spcPts val="0"/>
              </a:spcBef>
              <a:spcAft>
                <a:spcPts val="0"/>
              </a:spcAft>
              <a:buNone/>
            </a:pPr>
            <a:r>
              <a:rPr b="1" lang="en"/>
              <a:t>Mixed approach: </a:t>
            </a:r>
            <a:r>
              <a:rPr lang="en"/>
              <a:t>quantitative and qualitative</a:t>
            </a:r>
          </a:p>
          <a:p>
            <a:pPr lvl="0" marR="0" rtl="0" algn="l">
              <a:lnSpc>
                <a:spcPct val="100000"/>
              </a:lnSpc>
              <a:spcBef>
                <a:spcPts val="0"/>
              </a:spcBef>
              <a:spcAft>
                <a:spcPts val="0"/>
              </a:spcAft>
              <a:buNone/>
            </a:pPr>
            <a:r>
              <a:rPr b="1" lang="en"/>
              <a:t>1. Query design</a:t>
            </a:r>
          </a:p>
          <a:p>
            <a:pPr indent="0" lvl="0" marL="228600" marR="0" rtl="0" algn="l">
              <a:lnSpc>
                <a:spcPct val="100000"/>
              </a:lnSpc>
              <a:spcBef>
                <a:spcPts val="0"/>
              </a:spcBef>
              <a:spcAft>
                <a:spcPts val="0"/>
              </a:spcAft>
              <a:buClr>
                <a:srgbClr val="FFFFFF"/>
              </a:buClr>
              <a:buSzPct val="25000"/>
              <a:buFont typeface="Arial"/>
              <a:buNone/>
            </a:pPr>
            <a:r>
              <a:rPr lang="en"/>
              <a:t>-Google and google news scraping to find all the aspirants to Mexican presidential elections on july 2018 on the last month. </a:t>
            </a:r>
          </a:p>
          <a:p>
            <a:pPr indent="0" lvl="0" marL="228600" marR="0" rtl="0" algn="l">
              <a:lnSpc>
                <a:spcPct val="100000"/>
              </a:lnSpc>
              <a:spcBef>
                <a:spcPts val="0"/>
              </a:spcBef>
              <a:spcAft>
                <a:spcPts val="0"/>
              </a:spcAft>
              <a:buClr>
                <a:srgbClr val="FFFFFF"/>
              </a:buClr>
              <a:buSzPct val="25000"/>
              <a:buFont typeface="Arial"/>
              <a:buNone/>
            </a:pPr>
            <a:r>
              <a:rPr lang="en"/>
              <a:t>-Find all the possible names or nicknames per aspirant. </a:t>
            </a:r>
          </a:p>
          <a:p>
            <a:pPr indent="0" lvl="0" marL="228600" marR="0" rtl="0" algn="l">
              <a:lnSpc>
                <a:spcPct val="100000"/>
              </a:lnSpc>
              <a:spcBef>
                <a:spcPts val="0"/>
              </a:spcBef>
              <a:spcAft>
                <a:spcPts val="0"/>
              </a:spcAft>
              <a:buClr>
                <a:srgbClr val="FFFFFF"/>
              </a:buClr>
              <a:buSzPct val="25000"/>
              <a:buFont typeface="Arial"/>
              <a:buNone/>
            </a:pPr>
            <a:r>
              <a:rPr lang="en"/>
              <a:t>-Use Netvizz to extract all Facebook pages (open and active) per candidate (searching by all names and nicknames). </a:t>
            </a:r>
          </a:p>
          <a:p>
            <a:pPr indent="0" lvl="0" marL="0" marR="0" rtl="0" algn="l">
              <a:lnSpc>
                <a:spcPct val="100000"/>
              </a:lnSpc>
              <a:spcBef>
                <a:spcPts val="0"/>
              </a:spcBef>
              <a:spcAft>
                <a:spcPts val="0"/>
              </a:spcAft>
              <a:buClr>
                <a:srgbClr val="FFFFFF"/>
              </a:buClr>
              <a:buSzPct val="25000"/>
              <a:buFont typeface="Arial"/>
              <a:buNone/>
            </a:pPr>
            <a:r>
              <a:rPr b="1" lang="en"/>
              <a:t>2. Building and cleaning a database </a:t>
            </a:r>
          </a:p>
          <a:p>
            <a:pPr indent="0" lvl="0" marL="0" marR="0" rtl="0" algn="l">
              <a:lnSpc>
                <a:spcPct val="100000"/>
              </a:lnSpc>
              <a:spcBef>
                <a:spcPts val="0"/>
              </a:spcBef>
              <a:spcAft>
                <a:spcPts val="0"/>
              </a:spcAft>
              <a:buClr>
                <a:srgbClr val="FFFFFF"/>
              </a:buClr>
              <a:buSzPct val="25000"/>
              <a:buFont typeface="Arial"/>
              <a:buNone/>
            </a:pPr>
            <a:r>
              <a:rPr lang="en"/>
              <a:t>   -Choosing the pages with larger number of fans or relevance. </a:t>
            </a:r>
          </a:p>
          <a:p>
            <a:pPr indent="0" lvl="0" marL="0" marR="0" rtl="0" algn="l">
              <a:lnSpc>
                <a:spcPct val="100000"/>
              </a:lnSpc>
              <a:spcBef>
                <a:spcPts val="0"/>
              </a:spcBef>
              <a:spcAft>
                <a:spcPts val="0"/>
              </a:spcAft>
              <a:buClr>
                <a:srgbClr val="FFFFFF"/>
              </a:buClr>
              <a:buSzPct val="25000"/>
              <a:buFont typeface="Arial"/>
              <a:buNone/>
            </a:pPr>
            <a:r>
              <a:rPr b="1" lang="en"/>
              <a:t>3. Categorizing the Facebook pages</a:t>
            </a:r>
          </a:p>
          <a:p>
            <a:pPr indent="0" lvl="0" marL="0" marR="0" rtl="0" algn="l">
              <a:lnSpc>
                <a:spcPct val="100000"/>
              </a:lnSpc>
              <a:spcBef>
                <a:spcPts val="0"/>
              </a:spcBef>
              <a:spcAft>
                <a:spcPts val="0"/>
              </a:spcAft>
              <a:buClr>
                <a:srgbClr val="FFFFFF"/>
              </a:buClr>
              <a:buSzPct val="25000"/>
              <a:buFont typeface="Arial"/>
              <a:buNone/>
            </a:pPr>
            <a:r>
              <a:rPr lang="en"/>
              <a:t>    -Checking each page: </a:t>
            </a:r>
          </a:p>
          <a:p>
            <a:pPr indent="0" lvl="0" marL="0" marR="0" rtl="0" algn="l">
              <a:lnSpc>
                <a:spcPct val="100000"/>
              </a:lnSpc>
              <a:spcBef>
                <a:spcPts val="0"/>
              </a:spcBef>
              <a:spcAft>
                <a:spcPts val="0"/>
              </a:spcAft>
              <a:buClr>
                <a:srgbClr val="FFFFFF"/>
              </a:buClr>
              <a:buSzPct val="25000"/>
              <a:buFont typeface="Arial"/>
              <a:buNone/>
            </a:pPr>
            <a:r>
              <a:rPr lang="en"/>
              <a:t>       </a:t>
            </a:r>
            <a:r>
              <a:rPr b="1" lang="en"/>
              <a:t>Type: </a:t>
            </a:r>
            <a:r>
              <a:rPr lang="en"/>
              <a:t>Official vs. Unofficial</a:t>
            </a:r>
          </a:p>
          <a:p>
            <a:pPr indent="0" lvl="0" marL="0" marR="0" rtl="0" algn="l">
              <a:lnSpc>
                <a:spcPct val="100000"/>
              </a:lnSpc>
              <a:spcBef>
                <a:spcPts val="0"/>
              </a:spcBef>
              <a:spcAft>
                <a:spcPts val="0"/>
              </a:spcAft>
              <a:buClr>
                <a:srgbClr val="FFFFFF"/>
              </a:buClr>
              <a:buSzPct val="25000"/>
              <a:buFont typeface="Arial"/>
              <a:buNone/>
            </a:pPr>
            <a:r>
              <a:rPr b="1" lang="en"/>
              <a:t>       Tendency: </a:t>
            </a:r>
            <a:r>
              <a:rPr lang="en"/>
              <a:t>Pro vs. Against</a:t>
            </a:r>
          </a:p>
          <a:p>
            <a:pPr indent="0" lvl="0" marL="0" marR="0" rtl="0" algn="l">
              <a:lnSpc>
                <a:spcPct val="100000"/>
              </a:lnSpc>
              <a:spcBef>
                <a:spcPts val="0"/>
              </a:spcBef>
              <a:spcAft>
                <a:spcPts val="0"/>
              </a:spcAft>
              <a:buClr>
                <a:srgbClr val="FFFFFF"/>
              </a:buClr>
              <a:buSzPct val="25000"/>
              <a:buFont typeface="Arial"/>
              <a:buNone/>
            </a:pPr>
            <a:r>
              <a:rPr b="1" lang="en"/>
              <a:t>       Function: </a:t>
            </a:r>
            <a:r>
              <a:rPr lang="en"/>
              <a:t>Inform, Praise, Revile, Redirect, Clone or Troll. </a:t>
            </a:r>
          </a:p>
          <a:p>
            <a:pPr indent="0" lvl="0" marL="0" marR="0" rtl="0" algn="l">
              <a:lnSpc>
                <a:spcPct val="100000"/>
              </a:lnSpc>
              <a:spcBef>
                <a:spcPts val="0"/>
              </a:spcBef>
              <a:spcAft>
                <a:spcPts val="0"/>
              </a:spcAft>
              <a:buClr>
                <a:srgbClr val="FFFFFF"/>
              </a:buClr>
              <a:buSzPct val="25000"/>
              <a:buFont typeface="Arial"/>
              <a:buNone/>
            </a:pPr>
            <a:r>
              <a:rPr b="1" lang="en"/>
              <a:t>4. Extraction of the posts with larger engagement per page </a:t>
            </a:r>
            <a:r>
              <a:rPr lang="en"/>
              <a:t>(Netvizz)</a:t>
            </a:r>
          </a:p>
          <a:p>
            <a:pPr indent="0" lvl="0" marL="0" marR="0" rtl="0" algn="l">
              <a:lnSpc>
                <a:spcPct val="100000"/>
              </a:lnSpc>
              <a:spcBef>
                <a:spcPts val="0"/>
              </a:spcBef>
              <a:spcAft>
                <a:spcPts val="0"/>
              </a:spcAft>
              <a:buClr>
                <a:srgbClr val="FFFFFF"/>
              </a:buClr>
              <a:buSzPct val="25000"/>
              <a:buFont typeface="Arial"/>
              <a:buNone/>
            </a:pPr>
            <a:r>
              <a:rPr lang="en"/>
              <a:t>    -Wordcount analysis</a:t>
            </a:r>
          </a:p>
          <a:p>
            <a:pPr indent="0" lvl="0" marL="0" marR="0" rtl="0" algn="l">
              <a:lnSpc>
                <a:spcPct val="100000"/>
              </a:lnSpc>
              <a:spcBef>
                <a:spcPts val="0"/>
              </a:spcBef>
              <a:spcAft>
                <a:spcPts val="0"/>
              </a:spcAft>
              <a:buClr>
                <a:srgbClr val="FFFFFF"/>
              </a:buClr>
              <a:buSzPct val="250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730525" y="63550"/>
            <a:ext cx="5033700" cy="890700"/>
          </a:xfrm>
          <a:prstGeom prst="rect">
            <a:avLst/>
          </a:prstGeom>
        </p:spPr>
        <p:txBody>
          <a:bodyPr anchorCtr="0" anchor="ctr" bIns="91425" lIns="91425" rIns="91425" tIns="91425">
            <a:noAutofit/>
          </a:bodyPr>
          <a:lstStyle/>
          <a:p>
            <a:pPr lvl="0" rtl="0" algn="ctr">
              <a:spcBef>
                <a:spcPts val="0"/>
              </a:spcBef>
              <a:buNone/>
            </a:pPr>
            <a:r>
              <a:rPr lang="en"/>
              <a:t>Background</a:t>
            </a:r>
          </a:p>
          <a:p>
            <a:pPr lvl="0" rtl="0" algn="ctr">
              <a:spcBef>
                <a:spcPts val="0"/>
              </a:spcBef>
              <a:buNone/>
            </a:pPr>
            <a:r>
              <a:rPr lang="en" sz="1800"/>
              <a:t>Presence of aspirants in Google News</a:t>
            </a:r>
          </a:p>
          <a:p>
            <a:pPr lvl="0" rtl="0" algn="ctr">
              <a:spcBef>
                <a:spcPts val="0"/>
              </a:spcBef>
              <a:buNone/>
            </a:pPr>
            <a:r>
              <a:t/>
            </a:r>
            <a:endParaRPr sz="1500">
              <a:solidFill>
                <a:schemeClr val="lt1"/>
              </a:solidFill>
            </a:endParaRPr>
          </a:p>
        </p:txBody>
      </p:sp>
      <p:pic>
        <p:nvPicPr>
          <p:cNvPr id="88" name="Shape 88"/>
          <p:cNvPicPr preferRelativeResize="0"/>
          <p:nvPr/>
        </p:nvPicPr>
        <p:blipFill rotWithShape="1">
          <a:blip r:embed="rId3">
            <a:alphaModFix/>
          </a:blip>
          <a:srcRect b="19292" l="3723" r="44559" t="10957"/>
          <a:stretch/>
        </p:blipFill>
        <p:spPr>
          <a:xfrm>
            <a:off x="1826225" y="805750"/>
            <a:ext cx="5720790" cy="4337750"/>
          </a:xfrm>
          <a:prstGeom prst="rect">
            <a:avLst/>
          </a:prstGeom>
          <a:noFill/>
          <a:ln>
            <a:noFill/>
          </a:ln>
        </p:spPr>
      </p:pic>
      <p:sp>
        <p:nvSpPr>
          <p:cNvPr id="89" name="Shape 89"/>
          <p:cNvSpPr/>
          <p:nvPr/>
        </p:nvSpPr>
        <p:spPr>
          <a:xfrm>
            <a:off x="440225" y="805750"/>
            <a:ext cx="1481100" cy="4203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0" name="Shape 90"/>
          <p:cNvSpPr/>
          <p:nvPr/>
        </p:nvSpPr>
        <p:spPr>
          <a:xfrm>
            <a:off x="660475" y="3281500"/>
            <a:ext cx="140100" cy="130200"/>
          </a:xfrm>
          <a:prstGeom prst="ellipse">
            <a:avLst/>
          </a:prstGeom>
          <a:solidFill>
            <a:srgbClr val="6AA84F"/>
          </a:solidFill>
          <a:ln cap="flat" cmpd="sng" w="9525">
            <a:solidFill>
              <a:srgbClr val="6AA84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1" name="Shape 91"/>
          <p:cNvSpPr txBox="1"/>
          <p:nvPr/>
        </p:nvSpPr>
        <p:spPr>
          <a:xfrm>
            <a:off x="800575" y="3166450"/>
            <a:ext cx="2132700" cy="360300"/>
          </a:xfrm>
          <a:prstGeom prst="rect">
            <a:avLst/>
          </a:prstGeom>
          <a:noFill/>
          <a:ln>
            <a:noFill/>
          </a:ln>
        </p:spPr>
        <p:txBody>
          <a:bodyPr anchorCtr="0" anchor="t" bIns="91425" lIns="91425" rIns="91425" tIns="91425">
            <a:noAutofit/>
          </a:bodyPr>
          <a:lstStyle/>
          <a:p>
            <a:pPr lvl="0">
              <a:spcBef>
                <a:spcPts val="0"/>
              </a:spcBef>
              <a:buNone/>
            </a:pPr>
            <a:r>
              <a:rPr lang="en" sz="1000"/>
              <a:t>PRI </a:t>
            </a:r>
            <a:r>
              <a:rPr lang="en" sz="800"/>
              <a:t>(Neoliberal, Moderate conservative)</a:t>
            </a:r>
          </a:p>
        </p:txBody>
      </p:sp>
      <p:sp>
        <p:nvSpPr>
          <p:cNvPr id="92" name="Shape 92"/>
          <p:cNvSpPr txBox="1"/>
          <p:nvPr/>
        </p:nvSpPr>
        <p:spPr>
          <a:xfrm>
            <a:off x="800575" y="3411700"/>
            <a:ext cx="2132700" cy="360300"/>
          </a:xfrm>
          <a:prstGeom prst="rect">
            <a:avLst/>
          </a:prstGeom>
          <a:noFill/>
          <a:ln>
            <a:noFill/>
          </a:ln>
        </p:spPr>
        <p:txBody>
          <a:bodyPr anchorCtr="0" anchor="t" bIns="91425" lIns="91425" rIns="91425" tIns="91425">
            <a:noAutofit/>
          </a:bodyPr>
          <a:lstStyle/>
          <a:p>
            <a:pPr lvl="0" rtl="0">
              <a:spcBef>
                <a:spcPts val="0"/>
              </a:spcBef>
              <a:buNone/>
            </a:pPr>
            <a:r>
              <a:rPr lang="en" sz="1000"/>
              <a:t>PAN </a:t>
            </a:r>
            <a:r>
              <a:rPr lang="en" sz="800"/>
              <a:t>(Conservative, Christian liberalism)</a:t>
            </a:r>
          </a:p>
        </p:txBody>
      </p:sp>
      <p:sp>
        <p:nvSpPr>
          <p:cNvPr id="93" name="Shape 93"/>
          <p:cNvSpPr txBox="1"/>
          <p:nvPr/>
        </p:nvSpPr>
        <p:spPr>
          <a:xfrm>
            <a:off x="800575" y="3654150"/>
            <a:ext cx="2226600" cy="360300"/>
          </a:xfrm>
          <a:prstGeom prst="rect">
            <a:avLst/>
          </a:prstGeom>
          <a:noFill/>
          <a:ln>
            <a:noFill/>
          </a:ln>
        </p:spPr>
        <p:txBody>
          <a:bodyPr anchorCtr="0" anchor="t" bIns="91425" lIns="91425" rIns="91425" tIns="91425">
            <a:noAutofit/>
          </a:bodyPr>
          <a:lstStyle/>
          <a:p>
            <a:pPr lvl="0" rtl="0">
              <a:spcBef>
                <a:spcPts val="0"/>
              </a:spcBef>
              <a:buNone/>
            </a:pPr>
            <a:r>
              <a:rPr lang="en" sz="1000"/>
              <a:t>PRD </a:t>
            </a:r>
            <a:r>
              <a:rPr lang="en" sz="800"/>
              <a:t>(</a:t>
            </a:r>
            <a:r>
              <a:rPr lang="en" sz="800"/>
              <a:t>Social Democratic</a:t>
            </a:r>
            <a:r>
              <a:rPr lang="en" sz="800"/>
              <a:t>, Moderate left)</a:t>
            </a:r>
          </a:p>
        </p:txBody>
      </p:sp>
      <p:sp>
        <p:nvSpPr>
          <p:cNvPr id="94" name="Shape 94"/>
          <p:cNvSpPr txBox="1"/>
          <p:nvPr/>
        </p:nvSpPr>
        <p:spPr>
          <a:xfrm>
            <a:off x="800575" y="3866600"/>
            <a:ext cx="1315800" cy="360300"/>
          </a:xfrm>
          <a:prstGeom prst="rect">
            <a:avLst/>
          </a:prstGeom>
          <a:noFill/>
          <a:ln>
            <a:noFill/>
          </a:ln>
        </p:spPr>
        <p:txBody>
          <a:bodyPr anchorCtr="0" anchor="t" bIns="91425" lIns="91425" rIns="91425" tIns="91425">
            <a:noAutofit/>
          </a:bodyPr>
          <a:lstStyle/>
          <a:p>
            <a:pPr lvl="0" rtl="0">
              <a:spcBef>
                <a:spcPts val="0"/>
              </a:spcBef>
              <a:buNone/>
            </a:pPr>
            <a:r>
              <a:rPr lang="en" sz="1000"/>
              <a:t>Morena </a:t>
            </a:r>
            <a:r>
              <a:rPr lang="en" sz="800"/>
              <a:t>(New left)</a:t>
            </a:r>
          </a:p>
        </p:txBody>
      </p:sp>
      <p:sp>
        <p:nvSpPr>
          <p:cNvPr id="95" name="Shape 95"/>
          <p:cNvSpPr txBox="1"/>
          <p:nvPr/>
        </p:nvSpPr>
        <p:spPr>
          <a:xfrm>
            <a:off x="800575" y="4109050"/>
            <a:ext cx="2387400" cy="360300"/>
          </a:xfrm>
          <a:prstGeom prst="rect">
            <a:avLst/>
          </a:prstGeom>
          <a:noFill/>
          <a:ln>
            <a:noFill/>
          </a:ln>
        </p:spPr>
        <p:txBody>
          <a:bodyPr anchorCtr="0" anchor="t" bIns="91425" lIns="91425" rIns="91425" tIns="91425">
            <a:noAutofit/>
          </a:bodyPr>
          <a:lstStyle/>
          <a:p>
            <a:pPr indent="0" lvl="0" marL="0" rtl="0">
              <a:spcBef>
                <a:spcPts val="0"/>
              </a:spcBef>
              <a:buNone/>
            </a:pPr>
            <a:r>
              <a:rPr lang="en" sz="1000"/>
              <a:t>Independent </a:t>
            </a:r>
            <a:r>
              <a:rPr lang="en" sz="800"/>
              <a:t>(Citizenship, public sphere)</a:t>
            </a:r>
          </a:p>
        </p:txBody>
      </p:sp>
      <p:sp>
        <p:nvSpPr>
          <p:cNvPr id="96" name="Shape 96"/>
          <p:cNvSpPr txBox="1"/>
          <p:nvPr/>
        </p:nvSpPr>
        <p:spPr>
          <a:xfrm>
            <a:off x="800575" y="4575875"/>
            <a:ext cx="2226600" cy="360300"/>
          </a:xfrm>
          <a:prstGeom prst="rect">
            <a:avLst/>
          </a:prstGeom>
          <a:noFill/>
          <a:ln>
            <a:noFill/>
          </a:ln>
        </p:spPr>
        <p:txBody>
          <a:bodyPr anchorCtr="0" anchor="t" bIns="91425" lIns="91425" rIns="91425" tIns="91425">
            <a:noAutofit/>
          </a:bodyPr>
          <a:lstStyle/>
          <a:p>
            <a:pPr indent="0" lvl="0" marL="0" rtl="0">
              <a:spcBef>
                <a:spcPts val="0"/>
              </a:spcBef>
              <a:buNone/>
            </a:pPr>
            <a:r>
              <a:rPr lang="en" sz="1000"/>
              <a:t>Undefined party </a:t>
            </a:r>
            <a:r>
              <a:rPr lang="en" sz="800"/>
              <a:t>(Dissidence from PRI, reformist)</a:t>
            </a:r>
          </a:p>
        </p:txBody>
      </p:sp>
      <p:sp>
        <p:nvSpPr>
          <p:cNvPr id="97" name="Shape 97"/>
          <p:cNvSpPr/>
          <p:nvPr/>
        </p:nvSpPr>
        <p:spPr>
          <a:xfrm>
            <a:off x="660475" y="3523950"/>
            <a:ext cx="140100" cy="130200"/>
          </a:xfrm>
          <a:prstGeom prst="ellipse">
            <a:avLst/>
          </a:prstGeom>
          <a:solidFill>
            <a:srgbClr val="D0E0E3"/>
          </a:solidFill>
          <a:ln cap="flat" cmpd="sng" w="9525">
            <a:solidFill>
              <a:srgbClr val="D9EAD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8" name="Shape 98"/>
          <p:cNvSpPr/>
          <p:nvPr/>
        </p:nvSpPr>
        <p:spPr>
          <a:xfrm>
            <a:off x="660475" y="3752800"/>
            <a:ext cx="140100" cy="130200"/>
          </a:xfrm>
          <a:prstGeom prst="ellipse">
            <a:avLst/>
          </a:prstGeom>
          <a:solidFill>
            <a:srgbClr val="FFF2CC"/>
          </a:solidFill>
          <a:ln cap="flat" cmpd="sng" w="9525">
            <a:solidFill>
              <a:srgbClr val="FFF2C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9" name="Shape 99"/>
          <p:cNvSpPr/>
          <p:nvPr/>
        </p:nvSpPr>
        <p:spPr>
          <a:xfrm>
            <a:off x="660475" y="3981650"/>
            <a:ext cx="140100" cy="130200"/>
          </a:xfrm>
          <a:prstGeom prst="ellipse">
            <a:avLst/>
          </a:prstGeom>
          <a:solidFill>
            <a:srgbClr val="DD7E6B"/>
          </a:solidFill>
          <a:ln cap="flat" cmpd="sng" w="9525">
            <a:solidFill>
              <a:srgbClr val="DD7E6B"/>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a:off x="660475" y="4210500"/>
            <a:ext cx="140100" cy="130200"/>
          </a:xfrm>
          <a:prstGeom prst="ellipse">
            <a:avLst/>
          </a:prstGeom>
          <a:solidFill>
            <a:schemeClr val="lt2"/>
          </a:solidFill>
          <a:ln cap="flat" cmpd="sng" w="9525">
            <a:solidFill>
              <a:schemeClr val="lt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a:off x="660475" y="4693725"/>
            <a:ext cx="140100" cy="130200"/>
          </a:xfrm>
          <a:prstGeom prst="ellipse">
            <a:avLst/>
          </a:prstGeom>
          <a:solidFill>
            <a:srgbClr val="EAD1DC"/>
          </a:solidFill>
          <a:ln cap="flat" cmpd="sng" w="9525">
            <a:solidFill>
              <a:srgbClr val="EAD1D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2" name="Shape 102"/>
          <p:cNvSpPr txBox="1"/>
          <p:nvPr/>
        </p:nvSpPr>
        <p:spPr>
          <a:xfrm>
            <a:off x="800575" y="4352375"/>
            <a:ext cx="2387400" cy="360300"/>
          </a:xfrm>
          <a:prstGeom prst="rect">
            <a:avLst/>
          </a:prstGeom>
          <a:noFill/>
          <a:ln>
            <a:noFill/>
          </a:ln>
        </p:spPr>
        <p:txBody>
          <a:bodyPr anchorCtr="0" anchor="t" bIns="91425" lIns="91425" rIns="91425" tIns="91425">
            <a:noAutofit/>
          </a:bodyPr>
          <a:lstStyle/>
          <a:p>
            <a:pPr indent="0" lvl="0" marL="0" rtl="0">
              <a:spcBef>
                <a:spcPts val="0"/>
              </a:spcBef>
              <a:buNone/>
            </a:pPr>
            <a:r>
              <a:rPr lang="en" sz="1000"/>
              <a:t>Nueva Alianza </a:t>
            </a:r>
            <a:r>
              <a:rPr lang="en" sz="800"/>
              <a:t>(</a:t>
            </a:r>
            <a:r>
              <a:rPr lang="en" sz="800"/>
              <a:t>Syndicalism</a:t>
            </a:r>
            <a:r>
              <a:rPr lang="en" sz="800"/>
              <a:t>)</a:t>
            </a:r>
          </a:p>
        </p:txBody>
      </p:sp>
      <p:sp>
        <p:nvSpPr>
          <p:cNvPr id="103" name="Shape 103"/>
          <p:cNvSpPr/>
          <p:nvPr/>
        </p:nvSpPr>
        <p:spPr>
          <a:xfrm>
            <a:off x="660475" y="4467425"/>
            <a:ext cx="140100" cy="130200"/>
          </a:xfrm>
          <a:prstGeom prst="ellipse">
            <a:avLst/>
          </a:prstGeom>
          <a:solidFill>
            <a:srgbClr val="00FFFF"/>
          </a:solid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265975" y="71125"/>
            <a:ext cx="7186200" cy="840300"/>
          </a:xfrm>
          <a:prstGeom prst="rect">
            <a:avLst/>
          </a:prstGeom>
        </p:spPr>
        <p:txBody>
          <a:bodyPr anchorCtr="0" anchor="ctr" bIns="91425" lIns="91425" rIns="91425" tIns="91425">
            <a:noAutofit/>
          </a:bodyPr>
          <a:lstStyle/>
          <a:p>
            <a:pPr lvl="0" rtl="0" algn="ctr">
              <a:spcBef>
                <a:spcPts val="0"/>
              </a:spcBef>
              <a:buNone/>
            </a:pPr>
            <a:r>
              <a:rPr lang="en"/>
              <a:t>Selecting the aspirants</a:t>
            </a:r>
          </a:p>
          <a:p>
            <a:pPr lvl="0" rtl="0" algn="ctr">
              <a:spcBef>
                <a:spcPts val="0"/>
              </a:spcBef>
              <a:buNone/>
            </a:pPr>
            <a:r>
              <a:rPr lang="en" sz="1500">
                <a:solidFill>
                  <a:schemeClr val="lt1"/>
                </a:solidFill>
              </a:rPr>
              <a:t>Facebook (open+active) pages per aspirant / Facebook pages total fans</a:t>
            </a:r>
          </a:p>
        </p:txBody>
      </p:sp>
      <p:pic>
        <p:nvPicPr>
          <p:cNvPr descr="Graphic fanpages and fans.png" id="109" name="Shape 109"/>
          <p:cNvPicPr preferRelativeResize="0"/>
          <p:nvPr/>
        </p:nvPicPr>
        <p:blipFill>
          <a:blip r:embed="rId3">
            <a:alphaModFix/>
          </a:blip>
          <a:stretch>
            <a:fillRect/>
          </a:stretch>
        </p:blipFill>
        <p:spPr>
          <a:xfrm>
            <a:off x="1815475" y="1013000"/>
            <a:ext cx="7005300" cy="4130500"/>
          </a:xfrm>
          <a:prstGeom prst="rect">
            <a:avLst/>
          </a:prstGeom>
          <a:noFill/>
          <a:ln>
            <a:noFill/>
          </a:ln>
        </p:spPr>
      </p:pic>
      <p:sp>
        <p:nvSpPr>
          <p:cNvPr id="110" name="Shape 110"/>
          <p:cNvSpPr txBox="1"/>
          <p:nvPr/>
        </p:nvSpPr>
        <p:spPr>
          <a:xfrm>
            <a:off x="265975" y="1067575"/>
            <a:ext cx="1549500" cy="360300"/>
          </a:xfrm>
          <a:prstGeom prst="rect">
            <a:avLst/>
          </a:prstGeom>
          <a:noFill/>
          <a:ln>
            <a:noFill/>
          </a:ln>
        </p:spPr>
        <p:txBody>
          <a:bodyPr anchorCtr="0" anchor="t" bIns="91425" lIns="91425" rIns="91425" tIns="91425">
            <a:noAutofit/>
          </a:bodyPr>
          <a:lstStyle/>
          <a:p>
            <a:pPr lvl="0">
              <a:spcBef>
                <a:spcPts val="0"/>
              </a:spcBef>
              <a:buNone/>
            </a:pPr>
            <a:r>
              <a:rPr lang="en" sz="900"/>
              <a:t>-Andrés Manuel López Obrador</a:t>
            </a:r>
          </a:p>
          <a:p>
            <a:pPr lvl="0">
              <a:spcBef>
                <a:spcPts val="0"/>
              </a:spcBef>
              <a:buNone/>
            </a:pPr>
            <a:r>
              <a:rPr lang="en" sz="900"/>
              <a:t>-López Obrador</a:t>
            </a:r>
          </a:p>
          <a:p>
            <a:pPr lvl="0">
              <a:spcBef>
                <a:spcPts val="0"/>
              </a:spcBef>
              <a:buNone/>
            </a:pPr>
            <a:r>
              <a:rPr lang="en" sz="900"/>
              <a:t>-AMLO</a:t>
            </a:r>
          </a:p>
          <a:p>
            <a:pPr lvl="0">
              <a:spcBef>
                <a:spcPts val="0"/>
              </a:spcBef>
              <a:buNone/>
            </a:pPr>
            <a:r>
              <a:rPr lang="en" sz="900"/>
              <a:t>-AMLOve</a:t>
            </a:r>
          </a:p>
          <a:p>
            <a:pPr lvl="0">
              <a:spcBef>
                <a:spcPts val="0"/>
              </a:spcBef>
              <a:buNone/>
            </a:pPr>
            <a:r>
              <a:rPr lang="en" sz="900"/>
              <a:t>-AntiAMLO</a:t>
            </a:r>
          </a:p>
          <a:p>
            <a:pPr lvl="0">
              <a:spcBef>
                <a:spcPts val="0"/>
              </a:spcBef>
              <a:buNone/>
            </a:pPr>
            <a:r>
              <a:rPr lang="en" sz="900"/>
              <a:t>-El Peje</a:t>
            </a:r>
          </a:p>
          <a:p>
            <a:pPr lvl="0">
              <a:spcBef>
                <a:spcPts val="0"/>
              </a:spcBef>
              <a:buNone/>
            </a:pPr>
            <a:r>
              <a:rPr lang="en" sz="900"/>
              <a:t>-AntiPeje</a:t>
            </a:r>
          </a:p>
          <a:p>
            <a:pPr lvl="0" rtl="0">
              <a:spcBef>
                <a:spcPts val="0"/>
              </a:spcBef>
              <a:buNone/>
            </a:pPr>
            <a:r>
              <a:t/>
            </a:r>
            <a:endParaRPr sz="1000"/>
          </a:p>
        </p:txBody>
      </p:sp>
      <p:sp>
        <p:nvSpPr>
          <p:cNvPr id="111" name="Shape 111"/>
          <p:cNvSpPr/>
          <p:nvPr/>
        </p:nvSpPr>
        <p:spPr>
          <a:xfrm>
            <a:off x="125875" y="1182625"/>
            <a:ext cx="140100" cy="130200"/>
          </a:xfrm>
          <a:prstGeom prst="ellipse">
            <a:avLst/>
          </a:prstGeom>
          <a:solidFill>
            <a:srgbClr val="DD7E6B"/>
          </a:solidFill>
          <a:ln cap="flat" cmpd="sng" w="9525">
            <a:solidFill>
              <a:srgbClr val="DD7E6B"/>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2" name="Shape 112"/>
          <p:cNvSpPr txBox="1"/>
          <p:nvPr/>
        </p:nvSpPr>
        <p:spPr>
          <a:xfrm>
            <a:off x="265975" y="2306950"/>
            <a:ext cx="1549500" cy="360300"/>
          </a:xfrm>
          <a:prstGeom prst="rect">
            <a:avLst/>
          </a:prstGeom>
          <a:noFill/>
          <a:ln>
            <a:noFill/>
          </a:ln>
        </p:spPr>
        <p:txBody>
          <a:bodyPr anchorCtr="0" anchor="t" bIns="91425" lIns="91425" rIns="91425" tIns="91425">
            <a:noAutofit/>
          </a:bodyPr>
          <a:lstStyle/>
          <a:p>
            <a:pPr lvl="0">
              <a:spcBef>
                <a:spcPts val="0"/>
              </a:spcBef>
              <a:buNone/>
            </a:pPr>
            <a:r>
              <a:rPr lang="en" sz="900"/>
              <a:t>-Margarita Zavala</a:t>
            </a:r>
          </a:p>
          <a:p>
            <a:pPr lvl="0">
              <a:spcBef>
                <a:spcPts val="0"/>
              </a:spcBef>
              <a:buNone/>
            </a:pPr>
            <a:r>
              <a:rPr lang="en" sz="900"/>
              <a:t>-Margarita</a:t>
            </a:r>
          </a:p>
          <a:p>
            <a:pPr lvl="0">
              <a:spcBef>
                <a:spcPts val="0"/>
              </a:spcBef>
              <a:buNone/>
            </a:pPr>
            <a:r>
              <a:rPr lang="en" sz="900"/>
              <a:t>-La Calderona</a:t>
            </a:r>
          </a:p>
          <a:p>
            <a:pPr lvl="0" rtl="0">
              <a:spcBef>
                <a:spcPts val="0"/>
              </a:spcBef>
              <a:buNone/>
            </a:pPr>
            <a:r>
              <a:rPr lang="en" sz="900"/>
              <a:t>-La Chimoltrufia</a:t>
            </a:r>
          </a:p>
          <a:p>
            <a:pPr lvl="0" rtl="0">
              <a:spcBef>
                <a:spcPts val="0"/>
              </a:spcBef>
              <a:buNone/>
            </a:pPr>
            <a:r>
              <a:t/>
            </a:r>
            <a:endParaRPr sz="1000"/>
          </a:p>
        </p:txBody>
      </p:sp>
      <p:sp>
        <p:nvSpPr>
          <p:cNvPr id="113" name="Shape 113"/>
          <p:cNvSpPr/>
          <p:nvPr/>
        </p:nvSpPr>
        <p:spPr>
          <a:xfrm>
            <a:off x="125875" y="2422000"/>
            <a:ext cx="140100" cy="130200"/>
          </a:xfrm>
          <a:prstGeom prst="ellipse">
            <a:avLst/>
          </a:prstGeom>
          <a:solidFill>
            <a:srgbClr val="D0E0E3"/>
          </a:solidFill>
          <a:ln cap="flat" cmpd="sng" w="9525">
            <a:solidFill>
              <a:srgbClr val="D9EAD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4" name="Shape 114"/>
          <p:cNvSpPr txBox="1"/>
          <p:nvPr/>
        </p:nvSpPr>
        <p:spPr>
          <a:xfrm>
            <a:off x="265975" y="3019625"/>
            <a:ext cx="1549500" cy="360300"/>
          </a:xfrm>
          <a:prstGeom prst="rect">
            <a:avLst/>
          </a:prstGeom>
          <a:noFill/>
          <a:ln>
            <a:noFill/>
          </a:ln>
        </p:spPr>
        <p:txBody>
          <a:bodyPr anchorCtr="0" anchor="t" bIns="91425" lIns="91425" rIns="91425" tIns="91425">
            <a:noAutofit/>
          </a:bodyPr>
          <a:lstStyle/>
          <a:p>
            <a:pPr lvl="0">
              <a:spcBef>
                <a:spcPts val="0"/>
              </a:spcBef>
              <a:buNone/>
            </a:pPr>
            <a:r>
              <a:rPr lang="en" sz="900"/>
              <a:t>-Miguel Ángel Osorio</a:t>
            </a:r>
          </a:p>
          <a:p>
            <a:pPr lvl="0">
              <a:spcBef>
                <a:spcPts val="0"/>
              </a:spcBef>
              <a:buNone/>
            </a:pPr>
            <a:r>
              <a:rPr lang="en" sz="900"/>
              <a:t>Chong</a:t>
            </a:r>
          </a:p>
          <a:p>
            <a:pPr lvl="0">
              <a:spcBef>
                <a:spcPts val="0"/>
              </a:spcBef>
              <a:buNone/>
            </a:pPr>
            <a:r>
              <a:rPr lang="en" sz="900"/>
              <a:t>-Osorio Chong</a:t>
            </a:r>
          </a:p>
          <a:p>
            <a:pPr lvl="0" rtl="0">
              <a:spcBef>
                <a:spcPts val="0"/>
              </a:spcBef>
              <a:buNone/>
            </a:pPr>
            <a:r>
              <a:rPr lang="en" sz="900"/>
              <a:t>-Chong</a:t>
            </a:r>
          </a:p>
          <a:p>
            <a:pPr lvl="0" rtl="0">
              <a:spcBef>
                <a:spcPts val="0"/>
              </a:spcBef>
              <a:buNone/>
            </a:pPr>
            <a:r>
              <a:t/>
            </a:r>
            <a:endParaRPr sz="1000"/>
          </a:p>
        </p:txBody>
      </p:sp>
      <p:sp>
        <p:nvSpPr>
          <p:cNvPr id="115" name="Shape 115"/>
          <p:cNvSpPr/>
          <p:nvPr/>
        </p:nvSpPr>
        <p:spPr>
          <a:xfrm>
            <a:off x="125875" y="3847350"/>
            <a:ext cx="140100" cy="130200"/>
          </a:xfrm>
          <a:prstGeom prst="ellipse">
            <a:avLst/>
          </a:prstGeom>
          <a:solidFill>
            <a:srgbClr val="FFF2CC"/>
          </a:solidFill>
          <a:ln cap="flat" cmpd="sng" w="9525">
            <a:solidFill>
              <a:srgbClr val="FFF2C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6" name="Shape 116"/>
          <p:cNvSpPr txBox="1"/>
          <p:nvPr/>
        </p:nvSpPr>
        <p:spPr>
          <a:xfrm>
            <a:off x="265975" y="3732300"/>
            <a:ext cx="1549500" cy="360300"/>
          </a:xfrm>
          <a:prstGeom prst="rect">
            <a:avLst/>
          </a:prstGeom>
          <a:noFill/>
          <a:ln>
            <a:noFill/>
          </a:ln>
        </p:spPr>
        <p:txBody>
          <a:bodyPr anchorCtr="0" anchor="t" bIns="91425" lIns="91425" rIns="91425" tIns="91425">
            <a:noAutofit/>
          </a:bodyPr>
          <a:lstStyle/>
          <a:p>
            <a:pPr lvl="0">
              <a:spcBef>
                <a:spcPts val="0"/>
              </a:spcBef>
              <a:buNone/>
            </a:pPr>
            <a:r>
              <a:rPr lang="en" sz="900"/>
              <a:t>-Miguel Ángel Mancera</a:t>
            </a:r>
          </a:p>
          <a:p>
            <a:pPr lvl="0" rtl="0">
              <a:spcBef>
                <a:spcPts val="0"/>
              </a:spcBef>
              <a:buNone/>
            </a:pPr>
            <a:r>
              <a:rPr lang="en" sz="900"/>
              <a:t>-Mancera</a:t>
            </a:r>
          </a:p>
          <a:p>
            <a:pPr lvl="0" rtl="0">
              <a:spcBef>
                <a:spcPts val="0"/>
              </a:spcBef>
              <a:buNone/>
            </a:pPr>
            <a:r>
              <a:t/>
            </a:r>
            <a:endParaRPr sz="1000"/>
          </a:p>
        </p:txBody>
      </p:sp>
      <p:sp>
        <p:nvSpPr>
          <p:cNvPr id="117" name="Shape 117"/>
          <p:cNvSpPr/>
          <p:nvPr/>
        </p:nvSpPr>
        <p:spPr>
          <a:xfrm>
            <a:off x="125875" y="3134675"/>
            <a:ext cx="140100" cy="130200"/>
          </a:xfrm>
          <a:prstGeom prst="ellipse">
            <a:avLst/>
          </a:prstGeom>
          <a:solidFill>
            <a:srgbClr val="6AA84F"/>
          </a:solidFill>
          <a:ln cap="flat" cmpd="sng" w="9525">
            <a:solidFill>
              <a:srgbClr val="6AA84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 name="Shape 118"/>
          <p:cNvSpPr txBox="1"/>
          <p:nvPr/>
        </p:nvSpPr>
        <p:spPr>
          <a:xfrm>
            <a:off x="265975" y="4220875"/>
            <a:ext cx="1549500" cy="287700"/>
          </a:xfrm>
          <a:prstGeom prst="rect">
            <a:avLst/>
          </a:prstGeom>
          <a:noFill/>
          <a:ln>
            <a:noFill/>
          </a:ln>
        </p:spPr>
        <p:txBody>
          <a:bodyPr anchorCtr="0" anchor="t" bIns="91425" lIns="91425" rIns="91425" tIns="91425">
            <a:noAutofit/>
          </a:bodyPr>
          <a:lstStyle/>
          <a:p>
            <a:pPr lvl="0">
              <a:spcBef>
                <a:spcPts val="0"/>
              </a:spcBef>
              <a:buNone/>
            </a:pPr>
            <a:r>
              <a:rPr lang="en" sz="900"/>
              <a:t>-Jaime Rodríguez Calderón</a:t>
            </a:r>
          </a:p>
          <a:p>
            <a:pPr lvl="0" rtl="0">
              <a:spcBef>
                <a:spcPts val="0"/>
              </a:spcBef>
              <a:buNone/>
            </a:pPr>
            <a:r>
              <a:rPr lang="en" sz="900"/>
              <a:t>-El Bronco</a:t>
            </a:r>
          </a:p>
          <a:p>
            <a:pPr lvl="0" rtl="0">
              <a:spcBef>
                <a:spcPts val="0"/>
              </a:spcBef>
              <a:buNone/>
            </a:pPr>
            <a:r>
              <a:t/>
            </a:r>
            <a:endParaRPr sz="1000"/>
          </a:p>
        </p:txBody>
      </p:sp>
      <p:sp>
        <p:nvSpPr>
          <p:cNvPr id="119" name="Shape 119"/>
          <p:cNvSpPr/>
          <p:nvPr/>
        </p:nvSpPr>
        <p:spPr>
          <a:xfrm>
            <a:off x="125875" y="4378375"/>
            <a:ext cx="140100" cy="130200"/>
          </a:xfrm>
          <a:prstGeom prst="ellipse">
            <a:avLst/>
          </a:prstGeom>
          <a:solidFill>
            <a:schemeClr val="lt2"/>
          </a:solidFill>
          <a:ln cap="flat" cmpd="sng" w="9525">
            <a:solidFill>
              <a:schemeClr val="lt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0" name="Shape 120"/>
          <p:cNvSpPr txBox="1"/>
          <p:nvPr/>
        </p:nvSpPr>
        <p:spPr>
          <a:xfrm>
            <a:off x="1863925" y="911425"/>
            <a:ext cx="1549500" cy="360300"/>
          </a:xfrm>
          <a:prstGeom prst="rect">
            <a:avLst/>
          </a:prstGeom>
          <a:noFill/>
          <a:ln>
            <a:noFill/>
          </a:ln>
        </p:spPr>
        <p:txBody>
          <a:bodyPr anchorCtr="0" anchor="t" bIns="91425" lIns="91425" rIns="91425" tIns="91425">
            <a:noAutofit/>
          </a:bodyPr>
          <a:lstStyle/>
          <a:p>
            <a:pPr lvl="0" rtl="0">
              <a:spcBef>
                <a:spcPts val="0"/>
              </a:spcBef>
              <a:buNone/>
            </a:pPr>
            <a:r>
              <a:rPr lang="en" sz="700"/>
              <a:t>Y= Total fans</a:t>
            </a:r>
          </a:p>
          <a:p>
            <a:pPr lvl="0" rtl="0">
              <a:spcBef>
                <a:spcPts val="0"/>
              </a:spcBef>
              <a:buNone/>
            </a:pPr>
            <a:r>
              <a:t/>
            </a:r>
            <a:endParaRPr sz="1000"/>
          </a:p>
        </p:txBody>
      </p:sp>
      <p:sp>
        <p:nvSpPr>
          <p:cNvPr id="121" name="Shape 121"/>
          <p:cNvSpPr txBox="1"/>
          <p:nvPr/>
        </p:nvSpPr>
        <p:spPr>
          <a:xfrm>
            <a:off x="1125450" y="4900900"/>
            <a:ext cx="4353000" cy="360300"/>
          </a:xfrm>
          <a:prstGeom prst="rect">
            <a:avLst/>
          </a:prstGeom>
          <a:noFill/>
          <a:ln>
            <a:noFill/>
          </a:ln>
        </p:spPr>
        <p:txBody>
          <a:bodyPr anchorCtr="0" anchor="t" bIns="91425" lIns="91425" rIns="91425" tIns="91425">
            <a:noAutofit/>
          </a:bodyPr>
          <a:lstStyle/>
          <a:p>
            <a:pPr lvl="0" rtl="0">
              <a:spcBef>
                <a:spcPts val="0"/>
              </a:spcBef>
              <a:buNone/>
            </a:pPr>
            <a:r>
              <a:rPr lang="en" sz="700"/>
              <a:t>X= Number of pages (Only pages of pre campaign)</a:t>
            </a:r>
          </a:p>
          <a:p>
            <a:pPr lvl="0" rtl="0">
              <a:spcBef>
                <a:spcPts val="0"/>
              </a:spcBef>
              <a:buNone/>
            </a:pPr>
            <a:r>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b="11742" l="0" r="0" t="8487"/>
          <a:stretch/>
        </p:blipFill>
        <p:spPr>
          <a:xfrm>
            <a:off x="67275" y="817075"/>
            <a:ext cx="9258273" cy="4152299"/>
          </a:xfrm>
          <a:prstGeom prst="rect">
            <a:avLst/>
          </a:prstGeom>
          <a:noFill/>
          <a:ln>
            <a:noFill/>
          </a:ln>
        </p:spPr>
      </p:pic>
      <p:sp>
        <p:nvSpPr>
          <p:cNvPr id="127" name="Shape 127"/>
          <p:cNvSpPr txBox="1"/>
          <p:nvPr>
            <p:ph type="title"/>
          </p:nvPr>
        </p:nvSpPr>
        <p:spPr>
          <a:xfrm>
            <a:off x="67275" y="0"/>
            <a:ext cx="4955700" cy="669600"/>
          </a:xfrm>
          <a:prstGeom prst="rect">
            <a:avLst/>
          </a:prstGeom>
          <a:solidFill>
            <a:srgbClr val="434343"/>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lang="en">
                <a:solidFill>
                  <a:schemeClr val="lt1"/>
                </a:solidFill>
              </a:rPr>
              <a:t>Database and categorization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nvSpPr>
        <p:spPr>
          <a:xfrm>
            <a:off x="258624" y="1893400"/>
            <a:ext cx="678900" cy="2814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900"/>
              <a:t>Unofficial</a:t>
            </a:r>
          </a:p>
        </p:txBody>
      </p:sp>
      <p:sp>
        <p:nvSpPr>
          <p:cNvPr id="133" name="Shape 133"/>
          <p:cNvSpPr txBox="1"/>
          <p:nvPr>
            <p:ph type="title"/>
          </p:nvPr>
        </p:nvSpPr>
        <p:spPr>
          <a:xfrm>
            <a:off x="265975" y="71125"/>
            <a:ext cx="7757400" cy="840300"/>
          </a:xfrm>
          <a:prstGeom prst="rect">
            <a:avLst/>
          </a:prstGeom>
        </p:spPr>
        <p:txBody>
          <a:bodyPr anchorCtr="0" anchor="ctr" bIns="91425" lIns="91425" rIns="91425" tIns="91425">
            <a:noAutofit/>
          </a:bodyPr>
          <a:lstStyle/>
          <a:p>
            <a:pPr lvl="0" rtl="0" algn="ctr">
              <a:spcBef>
                <a:spcPts val="0"/>
              </a:spcBef>
              <a:buNone/>
            </a:pPr>
            <a:r>
              <a:rPr lang="en"/>
              <a:t>Facebook page analysis</a:t>
            </a:r>
          </a:p>
          <a:p>
            <a:pPr lvl="0" rtl="0" algn="ctr">
              <a:spcBef>
                <a:spcPts val="0"/>
              </a:spcBef>
              <a:buNone/>
            </a:pPr>
            <a:r>
              <a:rPr lang="en" sz="1800">
                <a:solidFill>
                  <a:schemeClr val="lt1"/>
                </a:solidFill>
              </a:rPr>
              <a:t>Official or unofficial fanpage?                           Supporter or detractor?</a:t>
            </a:r>
          </a:p>
        </p:txBody>
      </p:sp>
      <p:sp>
        <p:nvSpPr>
          <p:cNvPr id="134" name="Shape 134"/>
          <p:cNvSpPr txBox="1"/>
          <p:nvPr/>
        </p:nvSpPr>
        <p:spPr>
          <a:xfrm>
            <a:off x="789450" y="4755000"/>
            <a:ext cx="4353000" cy="2814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900"/>
              <a:t>Andrés Manuel López Obrador</a:t>
            </a:r>
          </a:p>
        </p:txBody>
      </p:sp>
      <p:sp>
        <p:nvSpPr>
          <p:cNvPr id="135" name="Shape 135"/>
          <p:cNvSpPr txBox="1"/>
          <p:nvPr/>
        </p:nvSpPr>
        <p:spPr>
          <a:xfrm>
            <a:off x="3080875" y="4264450"/>
            <a:ext cx="4353000" cy="2814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900"/>
              <a:t>Margarita Zavala</a:t>
            </a:r>
          </a:p>
        </p:txBody>
      </p:sp>
      <p:sp>
        <p:nvSpPr>
          <p:cNvPr id="136" name="Shape 136"/>
          <p:cNvSpPr txBox="1"/>
          <p:nvPr/>
        </p:nvSpPr>
        <p:spPr>
          <a:xfrm>
            <a:off x="4709475" y="4264450"/>
            <a:ext cx="4353000" cy="2814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900"/>
              <a:t>Miguel Ángel Mancera</a:t>
            </a:r>
          </a:p>
        </p:txBody>
      </p:sp>
      <p:sp>
        <p:nvSpPr>
          <p:cNvPr id="137" name="Shape 137"/>
          <p:cNvSpPr txBox="1"/>
          <p:nvPr/>
        </p:nvSpPr>
        <p:spPr>
          <a:xfrm>
            <a:off x="6502650" y="4076800"/>
            <a:ext cx="1623600" cy="2814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900"/>
              <a:t>Miguel Ángel Osorio Chong</a:t>
            </a:r>
          </a:p>
        </p:txBody>
      </p:sp>
      <p:sp>
        <p:nvSpPr>
          <p:cNvPr id="138" name="Shape 138"/>
          <p:cNvSpPr txBox="1"/>
          <p:nvPr/>
        </p:nvSpPr>
        <p:spPr>
          <a:xfrm>
            <a:off x="8219775" y="4037350"/>
            <a:ext cx="924300" cy="360300"/>
          </a:xfrm>
          <a:prstGeom prst="rect">
            <a:avLst/>
          </a:prstGeom>
          <a:solidFill>
            <a:schemeClr val="lt1"/>
          </a:solidFill>
          <a:ln>
            <a:noFill/>
          </a:ln>
        </p:spPr>
        <p:txBody>
          <a:bodyPr anchorCtr="0" anchor="t" bIns="91425" lIns="91425" rIns="91425" tIns="91425">
            <a:noAutofit/>
          </a:bodyPr>
          <a:lstStyle/>
          <a:p>
            <a:pPr lvl="0" rtl="0">
              <a:spcBef>
                <a:spcPts val="0"/>
              </a:spcBef>
              <a:buNone/>
            </a:pPr>
            <a:r>
              <a:rPr lang="en" sz="900"/>
              <a:t>Jaime Rodríguez Calderón (“Bronco”)</a:t>
            </a:r>
          </a:p>
          <a:p>
            <a:pPr lvl="0" rtl="0">
              <a:spcBef>
                <a:spcPts val="0"/>
              </a:spcBef>
              <a:buNone/>
            </a:pPr>
            <a:r>
              <a:t/>
            </a:r>
            <a:endParaRPr sz="1000"/>
          </a:p>
        </p:txBody>
      </p:sp>
      <p:pic>
        <p:nvPicPr>
          <p:cNvPr descr="Official or unofficial pages.png" id="139" name="Shape 139"/>
          <p:cNvPicPr preferRelativeResize="0"/>
          <p:nvPr/>
        </p:nvPicPr>
        <p:blipFill rotWithShape="1">
          <a:blip r:embed="rId3">
            <a:alphaModFix/>
          </a:blip>
          <a:srcRect b="46831" l="0" r="0" t="0"/>
          <a:stretch/>
        </p:blipFill>
        <p:spPr>
          <a:xfrm>
            <a:off x="883450" y="951625"/>
            <a:ext cx="7303525" cy="1941625"/>
          </a:xfrm>
          <a:prstGeom prst="rect">
            <a:avLst/>
          </a:prstGeom>
          <a:noFill/>
          <a:ln>
            <a:noFill/>
          </a:ln>
        </p:spPr>
      </p:pic>
      <p:pic>
        <p:nvPicPr>
          <p:cNvPr descr="Official or unofficial pages.png" id="140" name="Shape 140"/>
          <p:cNvPicPr preferRelativeResize="0"/>
          <p:nvPr/>
        </p:nvPicPr>
        <p:blipFill rotWithShape="1">
          <a:blip r:embed="rId3">
            <a:alphaModFix/>
          </a:blip>
          <a:srcRect b="0" l="0" r="75387" t="67057"/>
          <a:stretch/>
        </p:blipFill>
        <p:spPr>
          <a:xfrm>
            <a:off x="7563137" y="1630137"/>
            <a:ext cx="1698325" cy="1136587"/>
          </a:xfrm>
          <a:prstGeom prst="rect">
            <a:avLst/>
          </a:prstGeom>
          <a:noFill/>
          <a:ln>
            <a:noFill/>
          </a:ln>
        </p:spPr>
      </p:pic>
      <p:sp>
        <p:nvSpPr>
          <p:cNvPr id="141" name="Shape 141"/>
          <p:cNvSpPr/>
          <p:nvPr/>
        </p:nvSpPr>
        <p:spPr>
          <a:xfrm>
            <a:off x="125875" y="4340050"/>
            <a:ext cx="140100" cy="130200"/>
          </a:xfrm>
          <a:prstGeom prst="ellipse">
            <a:avLst/>
          </a:prstGeom>
          <a:solidFill>
            <a:srgbClr val="DD7E6B"/>
          </a:solidFill>
          <a:ln cap="flat" cmpd="sng" w="9525">
            <a:solidFill>
              <a:srgbClr val="DD7E6B"/>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2" name="Shape 142"/>
          <p:cNvSpPr/>
          <p:nvPr/>
        </p:nvSpPr>
        <p:spPr>
          <a:xfrm>
            <a:off x="125875" y="4076800"/>
            <a:ext cx="140100" cy="130200"/>
          </a:xfrm>
          <a:prstGeom prst="ellipse">
            <a:avLst/>
          </a:prstGeom>
          <a:solidFill>
            <a:srgbClr val="CFE2F3"/>
          </a:solidFill>
          <a:ln cap="flat" cmpd="sng" w="9525">
            <a:solidFill>
              <a:srgbClr val="CFE2F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3" name="Shape 143"/>
          <p:cNvSpPr txBox="1"/>
          <p:nvPr/>
        </p:nvSpPr>
        <p:spPr>
          <a:xfrm>
            <a:off x="265975" y="4001200"/>
            <a:ext cx="429900" cy="2814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900"/>
              <a:t>Pro</a:t>
            </a:r>
          </a:p>
        </p:txBody>
      </p:sp>
      <p:sp>
        <p:nvSpPr>
          <p:cNvPr id="144" name="Shape 144"/>
          <p:cNvSpPr txBox="1"/>
          <p:nvPr/>
        </p:nvSpPr>
        <p:spPr>
          <a:xfrm>
            <a:off x="305729" y="4264450"/>
            <a:ext cx="584700" cy="2814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900"/>
              <a:t>Against</a:t>
            </a:r>
          </a:p>
        </p:txBody>
      </p:sp>
      <p:pic>
        <p:nvPicPr>
          <p:cNvPr descr="Pro or against pages.png" id="145" name="Shape 145"/>
          <p:cNvPicPr preferRelativeResize="0"/>
          <p:nvPr/>
        </p:nvPicPr>
        <p:blipFill rotWithShape="1">
          <a:blip r:embed="rId4">
            <a:alphaModFix/>
          </a:blip>
          <a:srcRect b="43655" l="0" r="0" t="0"/>
          <a:stretch/>
        </p:blipFill>
        <p:spPr>
          <a:xfrm>
            <a:off x="780912" y="2964725"/>
            <a:ext cx="7353825" cy="2071675"/>
          </a:xfrm>
          <a:prstGeom prst="rect">
            <a:avLst/>
          </a:prstGeom>
          <a:noFill/>
          <a:ln>
            <a:noFill/>
          </a:ln>
        </p:spPr>
      </p:pic>
      <p:pic>
        <p:nvPicPr>
          <p:cNvPr descr="Pro or against pages.png" id="146" name="Shape 146"/>
          <p:cNvPicPr preferRelativeResize="0"/>
          <p:nvPr/>
        </p:nvPicPr>
        <p:blipFill rotWithShape="1">
          <a:blip r:embed="rId4">
            <a:alphaModFix/>
          </a:blip>
          <a:srcRect b="0" l="0" r="77692" t="59438"/>
          <a:stretch/>
        </p:blipFill>
        <p:spPr>
          <a:xfrm>
            <a:off x="7829112" y="3485439"/>
            <a:ext cx="1166400" cy="1060409"/>
          </a:xfrm>
          <a:prstGeom prst="rect">
            <a:avLst/>
          </a:prstGeom>
          <a:noFill/>
          <a:ln>
            <a:noFill/>
          </a:ln>
        </p:spPr>
      </p:pic>
      <p:sp>
        <p:nvSpPr>
          <p:cNvPr id="147" name="Shape 147"/>
          <p:cNvSpPr/>
          <p:nvPr/>
        </p:nvSpPr>
        <p:spPr>
          <a:xfrm>
            <a:off x="118525" y="1969000"/>
            <a:ext cx="140100" cy="1302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8" name="Shape 148"/>
          <p:cNvSpPr/>
          <p:nvPr/>
        </p:nvSpPr>
        <p:spPr>
          <a:xfrm>
            <a:off x="118525" y="1705750"/>
            <a:ext cx="140100" cy="130200"/>
          </a:xfrm>
          <a:prstGeom prst="ellipse">
            <a:avLst/>
          </a:prstGeom>
          <a:solidFill>
            <a:srgbClr val="CCCCCC"/>
          </a:solidFill>
          <a:ln cap="flat" cmpd="sng" w="9525">
            <a:solidFill>
              <a:srgbClr val="CFE2F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9" name="Shape 149"/>
          <p:cNvSpPr txBox="1"/>
          <p:nvPr/>
        </p:nvSpPr>
        <p:spPr>
          <a:xfrm>
            <a:off x="258625" y="1630150"/>
            <a:ext cx="584700" cy="2814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900"/>
              <a:t>Official</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114487" y="71125"/>
            <a:ext cx="8708400" cy="840300"/>
          </a:xfrm>
          <a:prstGeom prst="rect">
            <a:avLst/>
          </a:prstGeom>
        </p:spPr>
        <p:txBody>
          <a:bodyPr anchorCtr="0" anchor="ctr" bIns="91425" lIns="91425" rIns="91425" tIns="91425">
            <a:noAutofit/>
          </a:bodyPr>
          <a:lstStyle/>
          <a:p>
            <a:pPr lvl="0" rtl="0" algn="ctr">
              <a:spcBef>
                <a:spcPts val="0"/>
              </a:spcBef>
              <a:buNone/>
            </a:pPr>
            <a:r>
              <a:rPr lang="en"/>
              <a:t>People </a:t>
            </a:r>
            <a:r>
              <a:rPr i="1" lang="en"/>
              <a:t>talking</a:t>
            </a:r>
            <a:r>
              <a:rPr lang="en"/>
              <a:t> </a:t>
            </a:r>
            <a:r>
              <a:rPr i="1" lang="en"/>
              <a:t>about</a:t>
            </a:r>
            <a:r>
              <a:rPr lang="en"/>
              <a:t> the politician fanpages</a:t>
            </a:r>
          </a:p>
          <a:p>
            <a:pPr lvl="0" rtl="0" algn="ctr">
              <a:spcBef>
                <a:spcPts val="0"/>
              </a:spcBef>
              <a:buNone/>
            </a:pPr>
            <a:r>
              <a:rPr lang="en" sz="1500">
                <a:solidFill>
                  <a:schemeClr val="lt1"/>
                </a:solidFill>
              </a:rPr>
              <a:t>Talking about </a:t>
            </a:r>
            <a:r>
              <a:rPr i="1" lang="en" sz="1500">
                <a:solidFill>
                  <a:schemeClr val="lt1"/>
                </a:solidFill>
              </a:rPr>
              <a:t>Pro </a:t>
            </a:r>
            <a:r>
              <a:rPr lang="en" sz="1500">
                <a:solidFill>
                  <a:schemeClr val="lt1"/>
                </a:solidFill>
              </a:rPr>
              <a:t>pages / Fans </a:t>
            </a:r>
            <a:r>
              <a:rPr i="1" lang="en" sz="1500">
                <a:solidFill>
                  <a:schemeClr val="lt1"/>
                </a:solidFill>
              </a:rPr>
              <a:t>Pro </a:t>
            </a:r>
            <a:r>
              <a:rPr lang="en" sz="1500">
                <a:solidFill>
                  <a:schemeClr val="lt1"/>
                </a:solidFill>
              </a:rPr>
              <a:t>/ POLITICIAN/ Fans </a:t>
            </a:r>
            <a:r>
              <a:rPr i="1" lang="en" sz="1500">
                <a:solidFill>
                  <a:schemeClr val="lt1"/>
                </a:solidFill>
              </a:rPr>
              <a:t>Against </a:t>
            </a:r>
            <a:r>
              <a:rPr lang="en" sz="1500">
                <a:solidFill>
                  <a:schemeClr val="lt1"/>
                </a:solidFill>
              </a:rPr>
              <a:t>/ Talking about </a:t>
            </a:r>
            <a:r>
              <a:rPr i="1" lang="en" sz="1500">
                <a:solidFill>
                  <a:schemeClr val="lt1"/>
                </a:solidFill>
              </a:rPr>
              <a:t>Against </a:t>
            </a:r>
          </a:p>
        </p:txBody>
      </p:sp>
      <p:pic>
        <p:nvPicPr>
          <p:cNvPr descr="Official unofficial fans talking.png" id="155" name="Shape 155"/>
          <p:cNvPicPr preferRelativeResize="0"/>
          <p:nvPr/>
        </p:nvPicPr>
        <p:blipFill>
          <a:blip r:embed="rId3">
            <a:alphaModFix/>
          </a:blip>
          <a:stretch>
            <a:fillRect/>
          </a:stretch>
        </p:blipFill>
        <p:spPr>
          <a:xfrm>
            <a:off x="1125312" y="911425"/>
            <a:ext cx="6893362" cy="4232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837475" y="103675"/>
            <a:ext cx="5913300" cy="850500"/>
          </a:xfrm>
          <a:prstGeom prst="rect">
            <a:avLst/>
          </a:prstGeom>
        </p:spPr>
        <p:txBody>
          <a:bodyPr anchorCtr="0" anchor="ctr" bIns="91425" lIns="91425" rIns="91425" tIns="91425">
            <a:noAutofit/>
          </a:bodyPr>
          <a:lstStyle/>
          <a:p>
            <a:pPr lvl="0" rtl="0" algn="ctr">
              <a:spcBef>
                <a:spcPts val="0"/>
              </a:spcBef>
              <a:buNone/>
            </a:pPr>
            <a:r>
              <a:rPr lang="en"/>
              <a:t>Andrés Manuel López Obrador</a:t>
            </a:r>
          </a:p>
          <a:p>
            <a:pPr lvl="0" rtl="0" algn="ctr">
              <a:spcBef>
                <a:spcPts val="0"/>
              </a:spcBef>
              <a:buNone/>
            </a:pPr>
            <a:r>
              <a:rPr lang="en" sz="1800">
                <a:solidFill>
                  <a:srgbClr val="C9DAF8"/>
                </a:solidFill>
              </a:rPr>
              <a:t>Supporter </a:t>
            </a:r>
            <a:r>
              <a:rPr lang="en" sz="1800">
                <a:solidFill>
                  <a:schemeClr val="lt1"/>
                </a:solidFill>
              </a:rPr>
              <a:t>and </a:t>
            </a:r>
            <a:r>
              <a:rPr lang="en" sz="1800">
                <a:solidFill>
                  <a:srgbClr val="F4CCCC"/>
                </a:solidFill>
              </a:rPr>
              <a:t>revile </a:t>
            </a:r>
            <a:r>
              <a:rPr lang="en" sz="1800">
                <a:solidFill>
                  <a:srgbClr val="FFFFFF"/>
                </a:solidFill>
              </a:rPr>
              <a:t>posts</a:t>
            </a:r>
          </a:p>
        </p:txBody>
      </p:sp>
      <p:pic>
        <p:nvPicPr>
          <p:cNvPr id="161" name="Shape 161"/>
          <p:cNvPicPr preferRelativeResize="0"/>
          <p:nvPr/>
        </p:nvPicPr>
        <p:blipFill>
          <a:blip r:embed="rId3">
            <a:alphaModFix/>
          </a:blip>
          <a:stretch>
            <a:fillRect/>
          </a:stretch>
        </p:blipFill>
        <p:spPr>
          <a:xfrm>
            <a:off x="0" y="887200"/>
            <a:ext cx="3670099" cy="2752574"/>
          </a:xfrm>
          <a:prstGeom prst="rect">
            <a:avLst/>
          </a:prstGeom>
          <a:noFill/>
          <a:ln>
            <a:noFill/>
          </a:ln>
        </p:spPr>
      </p:pic>
      <p:pic>
        <p:nvPicPr>
          <p:cNvPr id="162" name="Shape 162"/>
          <p:cNvPicPr preferRelativeResize="0"/>
          <p:nvPr/>
        </p:nvPicPr>
        <p:blipFill>
          <a:blip r:embed="rId4">
            <a:alphaModFix/>
          </a:blip>
          <a:stretch>
            <a:fillRect/>
          </a:stretch>
        </p:blipFill>
        <p:spPr>
          <a:xfrm>
            <a:off x="6750775" y="1"/>
            <a:ext cx="2383875" cy="2383848"/>
          </a:xfrm>
          <a:prstGeom prst="rect">
            <a:avLst/>
          </a:prstGeom>
          <a:noFill/>
          <a:ln>
            <a:noFill/>
          </a:ln>
        </p:spPr>
      </p:pic>
      <p:pic>
        <p:nvPicPr>
          <p:cNvPr id="163" name="Shape 163"/>
          <p:cNvPicPr preferRelativeResize="0"/>
          <p:nvPr/>
        </p:nvPicPr>
        <p:blipFill>
          <a:blip r:embed="rId5">
            <a:alphaModFix/>
          </a:blip>
          <a:stretch>
            <a:fillRect/>
          </a:stretch>
        </p:blipFill>
        <p:spPr>
          <a:xfrm>
            <a:off x="5770649" y="2374550"/>
            <a:ext cx="3373351" cy="2768943"/>
          </a:xfrm>
          <a:prstGeom prst="rect">
            <a:avLst/>
          </a:prstGeom>
          <a:noFill/>
          <a:ln>
            <a:noFill/>
          </a:ln>
        </p:spPr>
      </p:pic>
      <p:pic>
        <p:nvPicPr>
          <p:cNvPr id="164" name="Shape 164"/>
          <p:cNvPicPr preferRelativeResize="0"/>
          <p:nvPr/>
        </p:nvPicPr>
        <p:blipFill rotWithShape="1">
          <a:blip r:embed="rId6">
            <a:alphaModFix/>
          </a:blip>
          <a:srcRect b="0" l="0" r="0" t="6907"/>
          <a:stretch/>
        </p:blipFill>
        <p:spPr>
          <a:xfrm>
            <a:off x="0" y="3027175"/>
            <a:ext cx="3670099" cy="2116324"/>
          </a:xfrm>
          <a:prstGeom prst="rect">
            <a:avLst/>
          </a:prstGeom>
          <a:noFill/>
          <a:ln>
            <a:noFill/>
          </a:ln>
        </p:spPr>
      </p:pic>
      <p:pic>
        <p:nvPicPr>
          <p:cNvPr id="165" name="Shape 165"/>
          <p:cNvPicPr preferRelativeResize="0"/>
          <p:nvPr/>
        </p:nvPicPr>
        <p:blipFill rotWithShape="1">
          <a:blip r:embed="rId7">
            <a:alphaModFix/>
          </a:blip>
          <a:srcRect b="45486" l="4689" r="0" t="0"/>
          <a:stretch/>
        </p:blipFill>
        <p:spPr>
          <a:xfrm>
            <a:off x="3933350" y="1040524"/>
            <a:ext cx="2383874" cy="1745549"/>
          </a:xfrm>
          <a:prstGeom prst="rect">
            <a:avLst/>
          </a:prstGeom>
          <a:noFill/>
          <a:ln>
            <a:noFill/>
          </a:ln>
        </p:spPr>
      </p:pic>
      <p:pic>
        <p:nvPicPr>
          <p:cNvPr id="166" name="Shape 166"/>
          <p:cNvPicPr preferRelativeResize="0"/>
          <p:nvPr/>
        </p:nvPicPr>
        <p:blipFill rotWithShape="1">
          <a:blip r:embed="rId8">
            <a:alphaModFix/>
          </a:blip>
          <a:srcRect b="18868" l="0" r="0" t="12445"/>
          <a:stretch/>
        </p:blipFill>
        <p:spPr>
          <a:xfrm>
            <a:off x="3933350" y="2786083"/>
            <a:ext cx="2383875" cy="1637365"/>
          </a:xfrm>
          <a:prstGeom prst="rect">
            <a:avLst/>
          </a:prstGeom>
          <a:noFill/>
          <a:ln>
            <a:noFill/>
          </a:ln>
        </p:spPr>
      </p:pic>
      <p:pic>
        <p:nvPicPr>
          <p:cNvPr id="167" name="Shape 167"/>
          <p:cNvPicPr preferRelativeResize="0"/>
          <p:nvPr/>
        </p:nvPicPr>
        <p:blipFill>
          <a:blip r:embed="rId9">
            <a:alphaModFix/>
          </a:blip>
          <a:stretch>
            <a:fillRect/>
          </a:stretch>
        </p:blipFill>
        <p:spPr>
          <a:xfrm>
            <a:off x="-2024" y="8125"/>
            <a:ext cx="1126824" cy="1126824"/>
          </a:xfrm>
          <a:prstGeom prst="rect">
            <a:avLst/>
          </a:prstGeom>
          <a:noFill/>
          <a:ln>
            <a:noFill/>
          </a:ln>
        </p:spPr>
      </p:pic>
      <p:pic>
        <p:nvPicPr>
          <p:cNvPr descr="AmloNo.png" id="168" name="Shape 168"/>
          <p:cNvPicPr preferRelativeResize="0"/>
          <p:nvPr/>
        </p:nvPicPr>
        <p:blipFill rotWithShape="1">
          <a:blip r:embed="rId10">
            <a:alphaModFix/>
          </a:blip>
          <a:srcRect b="5504" l="0" r="0" t="6707"/>
          <a:stretch/>
        </p:blipFill>
        <p:spPr>
          <a:xfrm>
            <a:off x="5982975" y="574275"/>
            <a:ext cx="1183099" cy="1126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