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instagram not blocked in Iran, while FB is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but there are reports that sometimes seemingly innocuous instagram images are not accessible for some periods of time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what’s going on?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Good to realize same image hosted on different servers.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While URL of image will stay the same, CDN will decide to serve you an image from a specific server in a location that will provide you results the quickest.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So we tested whether particular CDN locations were blocked.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For a total list of 23712 IP addresses, 5431 hostnames were found, 100 of which mentioned instagram.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7.png"/><Relationship Id="rId3" Type="http://schemas.openxmlformats.org/officeDocument/2006/relationships/image" Target="../media/image04.png"/><Relationship Id="rId6" Type="http://schemas.openxmlformats.org/officeDocument/2006/relationships/image" Target="../media/image00.png"/><Relationship Id="rId5" Type="http://schemas.openxmlformats.org/officeDocument/2006/relationships/image" Target="../media/image01.png"/><Relationship Id="rId8" Type="http://schemas.openxmlformats.org/officeDocument/2006/relationships/image" Target="../media/image03.png"/><Relationship Id="rId7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tteraudit.com" TargetMode="External"/><Relationship Id="rId3" Type="http://schemas.openxmlformats.org/officeDocument/2006/relationships/hyperlink" Target="https://tools.digitalmethods.net/beta/triangulate/" TargetMode="External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digitalmethods.net/beta/instagramUserInfo/" TargetMode="External"/><Relationship Id="rId3" Type="http://schemas.openxmlformats.org/officeDocument/2006/relationships/hyperlink" Target="https://tools.digitalmethods.net/beta/instagramNet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 b="0" l="0" r="-13224" t="14251"/>
          <a:stretch/>
        </p:blipFill>
        <p:spPr>
          <a:xfrm>
            <a:off x="3718750" y="2770509"/>
            <a:ext cx="4739450" cy="234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068" y="0"/>
            <a:ext cx="4478931" cy="28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9700" y="0"/>
            <a:ext cx="2110153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989699" cy="298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3850" y="2743200"/>
            <a:ext cx="21101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743200"/>
            <a:ext cx="4739444" cy="24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958800" y="1335750"/>
            <a:ext cx="7071300" cy="25490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4800">
                <a:solidFill>
                  <a:schemeClr val="dk1"/>
                </a:solidFill>
              </a:rPr>
              <a:t>Iranian Censorship and Information Ecologies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2"/>
                </a:solidFill>
              </a:rPr>
              <a:t>Controlling the flow of information on social media in Iran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225" y="97025"/>
            <a:ext cx="5092474" cy="509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200" y="-725050"/>
            <a:ext cx="6395450" cy="6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050" y="409200"/>
            <a:ext cx="4759900" cy="47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92750" y="-94696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Findings - Instagram User Info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04800" y="899900"/>
            <a:ext cx="4225799" cy="402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7,184 activist accounts (4,290 public)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7,997 pro-regime followers (5,230 public)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0 POSTS: 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9% of activist public accounts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26% of pro-regime public accounts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775" y="801674"/>
            <a:ext cx="4423224" cy="440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88574" cy="48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925" y="152400"/>
            <a:ext cx="4167925" cy="48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76200"/>
            <a:ext cx="4147450" cy="496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950" y="76200"/>
            <a:ext cx="4147450" cy="496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"/>
            <a:ext cx="4142626" cy="496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850" y="76200"/>
            <a:ext cx="4142626" cy="4967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59950" y="798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Network comparison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222975" y="1017025"/>
            <a:ext cx="4177800" cy="392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Compared networks through the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DMI Triangulation tool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1,106 users in both networks, high likelihood of suspicious accounts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Similar indications for fake accounts on Twitter - e.g. “This score is based on number of tweets, date of the last tweet, and ratio of followers to friends” from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TwitterAudit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5125" y="534973"/>
            <a:ext cx="4463850" cy="447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0477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Iranian censorship is not THAT sophisticated. It’s likely collateral damage from the Facebook block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Instagram is increasingly reshaping social media use in Iran. Influential Iranians have more followings on Instagram than on Twitter or Facebook. Followers are shared by disparate groups. </a:t>
            </a:r>
          </a:p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There were clear differences between users in the activist follower network and the pro-regime follower network, with pro-regime accounts being much less active on Instagram (and therefore kind of suspicious).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8650" y="2667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is the Iranian government censoring and shaping the flow of information on Instagram?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Part A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How to characterize the sophistication of Iranian censorship efforts. Is the Iranian government targeting images to censor or is Instagram crossing with censored IP ranges for Facebook? 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Part B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What does the network ecology of Iranian activists, government opposition, and pro-regime Instagram accounts look like? 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Are there significant characteristics in these networks that help us  identify suspicious accounts and/or if the government is manipulating the followers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1635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Instagram? 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175" y="1020899"/>
            <a:ext cx="4395649" cy="41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8500" y="0"/>
            <a:ext cx="4366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529" y="0"/>
            <a:ext cx="428293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0370" y="0"/>
            <a:ext cx="426325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529" y="0"/>
            <a:ext cx="428293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 - Test blockage of FB CDNs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Gather all IP address assigned to Facebook (Instagram)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/usr/bin/whois -h whois.radb.net '!gAS32934' | tr ' ' '\n' | sort -n -k1,1 -k2,2 -k3,3 -k4,4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Gather host names (for a subrange of all FB CDN IPs)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179.60.192.6	     6.192.60.179.in-addr.arpa domain name pointer edge-z-1-shv-01-cdg2.facebook.com.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179.60.192.7	     7.192.60.179.in-addr.arpa domain name pointer xx-fbcdn-shv-01-cdg2.fbcdn.net.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179.60.192.8	     8.192.60.179.in-addr.arpa domain name pointer z-m-fbcdn-shv-01-cdg2.fbcdn.net.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179.60.192.9	     9.192.60.179.in-addr.arpa domain name pointer </a:t>
            </a:r>
            <a:r>
              <a:rPr b="1" lang="en" sz="1200"/>
              <a:t>instagram-shv-01-cdg2.fbcdn.net</a:t>
            </a:r>
            <a:r>
              <a:rPr lang="en" sz="1200"/>
              <a:t>.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Test whether the hosts are accessible on port 80 (HTTP) and 443 (HTTPS) in both IR and NL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telnet </a:t>
            </a:r>
            <a:r>
              <a:rPr b="1" lang="en" sz="1200"/>
              <a:t>instagram-shv-01-cdg2.fbcdn.net</a:t>
            </a:r>
            <a:r>
              <a:rPr lang="en" sz="1200"/>
              <a:t> 80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/>
              <a:t>telnet </a:t>
            </a:r>
            <a:r>
              <a:rPr b="1" lang="en" sz="1200"/>
              <a:t>instagram-shv-01-cdg2.fbcdn.net</a:t>
            </a:r>
            <a:r>
              <a:rPr lang="en" sz="1200"/>
              <a:t> 443 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Compare results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Findings - Censorship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Results are same for domain and IP (</a:t>
            </a:r>
            <a:r>
              <a:rPr lang="en" sz="1800" u="sng"/>
              <a:t>no overblocking?</a:t>
            </a:r>
            <a:r>
              <a:rPr lang="en" sz="1800"/>
              <a:t>)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Comparing IR and NL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64% of HTTP</a:t>
            </a:r>
            <a:r>
              <a:rPr b="1" lang="en" sz="1800"/>
              <a:t>S</a:t>
            </a:r>
            <a:r>
              <a:rPr lang="en" sz="1800"/>
              <a:t> connections fail in IR, but not in NL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  6% of HTTP connections fail in IR, but not in NL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Thus: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images served over HTTPS are (generally) being blocked in Iran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no content based blocks but (temporary) inaccessibility based on the IP addresses used by the CDN</a:t>
            </a:r>
            <a:br>
              <a:rPr lang="en" sz="1800"/>
            </a:b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Speculation: sporadic inaccessibility of Instagram images is collateral damage from Facebook block (</a:t>
            </a:r>
            <a:r>
              <a:rPr lang="en" sz="1800" u="sng"/>
              <a:t>accidental overblocking?</a:t>
            </a:r>
            <a:r>
              <a:rPr lang="en" sz="180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 - Instagram Networks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Build seed samples of Instagram accounts (activists, government opposition, and pro-regime accounts, based on previous research)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Enter lists of accounts into the DMI Instagram Network Collection Tool 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https://tools.digitalmethods.net/beta/instagramNetwork/</a:t>
            </a:r>
            <a:r>
              <a:rPr lang="en" sz="1800"/>
              <a:t>) to gather follower networks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Open the network graphs and analyse trends in Gephi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Take the usersnames of follower networks from the tool’s CSV output and enter these in the DMI Instagram User Info Scraper: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https://tools.digitalmethods.net/beta/instagramUserInfo/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/>
              <a:t>Examine and compare user info from different follower networks.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